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4"/>
    <p:sldMasterId id="2147483759" r:id="rId5"/>
    <p:sldMasterId id="2147483772" r:id="rId6"/>
    <p:sldMasterId id="2147483784" r:id="rId7"/>
    <p:sldMasterId id="2147483798" r:id="rId8"/>
    <p:sldMasterId id="2147483811" r:id="rId9"/>
  </p:sldMasterIdLst>
  <p:notesMasterIdLst>
    <p:notesMasterId r:id="rId20"/>
  </p:notesMasterIdLst>
  <p:handoutMasterIdLst>
    <p:handoutMasterId r:id="rId21"/>
  </p:handoutMasterIdLst>
  <p:sldIdLst>
    <p:sldId id="279" r:id="rId10"/>
    <p:sldId id="423" r:id="rId11"/>
    <p:sldId id="433" r:id="rId12"/>
    <p:sldId id="434" r:id="rId13"/>
    <p:sldId id="435" r:id="rId14"/>
    <p:sldId id="436" r:id="rId15"/>
    <p:sldId id="437" r:id="rId16"/>
    <p:sldId id="438" r:id="rId17"/>
    <p:sldId id="439" r:id="rId18"/>
    <p:sldId id="440" r:id="rId19"/>
  </p:sldIdLst>
  <p:sldSz cx="9144000" cy="6858000" type="screen4x3"/>
  <p:notesSz cx="6669088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1B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62" autoAdjust="0"/>
    <p:restoredTop sz="87367" autoAdjust="0"/>
  </p:normalViewPr>
  <p:slideViewPr>
    <p:cSldViewPr snapToGrid="0">
      <p:cViewPr>
        <p:scale>
          <a:sx n="61" d="100"/>
          <a:sy n="61" d="100"/>
        </p:scale>
        <p:origin x="-834" y="-72"/>
      </p:cViewPr>
      <p:guideLst>
        <p:guide orient="horz" pos="811"/>
        <p:guide orient="horz" pos="3786"/>
        <p:guide pos="2953"/>
        <p:guide pos="160"/>
        <p:guide pos="5607"/>
        <p:guide pos="3893"/>
        <p:guide pos="19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-3882" y="-72"/>
      </p:cViewPr>
      <p:guideLst>
        <p:guide orient="horz" pos="3126"/>
        <p:guide pos="2101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66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866" y="0"/>
            <a:ext cx="289066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4"/>
            <a:ext cx="289066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866" y="9428164"/>
            <a:ext cx="289066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4BA113F-6452-445E-804E-4F9B22FE04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7182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66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866" y="0"/>
            <a:ext cx="289066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598" y="4714876"/>
            <a:ext cx="5335893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Textmasterformate durch Klicken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</a:p>
        </p:txBody>
      </p:sp>
      <p:sp>
        <p:nvSpPr>
          <p:cNvPr id="141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4"/>
            <a:ext cx="289066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1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866" y="9428164"/>
            <a:ext cx="289066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616AB46-79CE-4F80-8441-D5E15CD10C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7394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Participants: Christoph, Ferdinando, Giatgen, Olaf, Stefan, Chavdar, Wim, Richard, Sam, </a:t>
            </a:r>
            <a:r>
              <a:rPr lang="en-US" dirty="0" smtClean="0"/>
              <a:t>Emilie, Chuck</a:t>
            </a:r>
            <a:r>
              <a:rPr lang="en-US" smtClean="0"/>
              <a:t>, Adriano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16AB46-79CE-4F80-8441-D5E15CD10C3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32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TSO-E titl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Aufmacher_groß_RGB_V2_192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113" cy="549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PPT_Titel_fuss2"/>
          <p:cNvPicPr>
            <a:picLocks noChangeAspect="1" noChangeArrowheads="1"/>
          </p:cNvPicPr>
          <p:nvPr userDrawn="1"/>
        </p:nvPicPr>
        <p:blipFill>
          <a:blip r:embed="rId3" cstate="print"/>
          <a:srcRect l="394"/>
          <a:stretch>
            <a:fillRect/>
          </a:stretch>
        </p:blipFill>
        <p:spPr bwMode="auto">
          <a:xfrm>
            <a:off x="-3175" y="5173663"/>
            <a:ext cx="9145588" cy="168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54000" y="758796"/>
            <a:ext cx="8647113" cy="106137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800" b="1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253999" y="1828980"/>
            <a:ext cx="8647113" cy="1009111"/>
          </a:xfrm>
          <a:prstGeom prst="rect">
            <a:avLst/>
          </a:prstGeom>
        </p:spPr>
        <p:txBody>
          <a:bodyPr/>
          <a:lstStyle>
            <a:lvl1pPr marL="0" indent="0" algn="l" rtl="0" fontAlgn="ba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2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28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28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28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28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254000" y="6010275"/>
            <a:ext cx="4433888" cy="6985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3"/>
          </p:nvPr>
        </p:nvSpPr>
        <p:spPr>
          <a:xfrm>
            <a:off x="254000" y="2849563"/>
            <a:ext cx="2873375" cy="360362"/>
          </a:xfr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C0BC70D-EA4B-443E-89FD-244B816C9EA5}" type="datetime3">
              <a:rPr lang="en-US"/>
              <a:pPr>
                <a:defRPr/>
              </a:pPr>
              <a:t>13 December 2013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Title of the presentation  |  Name of the Author  |  Date  |  Page </a:t>
            </a:r>
            <a:fld id="{1D67A132-778F-4C47-82F0-2FF5299A39A3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de-DE">
                <a:solidFill>
                  <a:srgbClr val="000000"/>
                </a:solidFill>
              </a:rPr>
              <a:t> of  XX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Title of the presentation  |  Name of the Author  |  Date  |  Page </a:t>
            </a:r>
            <a:fld id="{82300DA8-FD98-4082-8E46-FEA20EF3CC3D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de-DE">
                <a:solidFill>
                  <a:srgbClr val="000000"/>
                </a:solidFill>
              </a:rPr>
              <a:t> of  XX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2625" y="1546225"/>
            <a:ext cx="3822700" cy="4083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5" y="1546225"/>
            <a:ext cx="3824288" cy="4083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Title of the presentation  |  Name of the Author  |  Date  |  Page </a:t>
            </a:r>
            <a:fld id="{37D4070D-7B09-487F-BF68-08DF03C7F616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de-DE">
                <a:solidFill>
                  <a:srgbClr val="000000"/>
                </a:solidFill>
              </a:rPr>
              <a:t> of  XX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Title of the presentation  |  Name of the Author  |  Date  |  Page </a:t>
            </a:r>
            <a:fld id="{5D065689-362C-4201-95E4-EE9D261C9C0A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de-DE">
                <a:solidFill>
                  <a:srgbClr val="000000"/>
                </a:solidFill>
              </a:rPr>
              <a:t> of  XX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Title of the presentation  |  Name of the Author  |  Date  |  Page </a:t>
            </a:r>
            <a:fld id="{18FB2296-CDA4-4AEF-9083-A8C6E7382D83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de-DE">
                <a:solidFill>
                  <a:srgbClr val="000000"/>
                </a:solidFill>
              </a:rPr>
              <a:t> of  XX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Title of the presentation  |  Name of the Author  |  Date  |  Page </a:t>
            </a:r>
            <a:fld id="{2EC07E1C-8551-486B-813D-376BE7B64794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de-DE">
                <a:solidFill>
                  <a:srgbClr val="000000"/>
                </a:solidFill>
              </a:rPr>
              <a:t> of  XX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Title of the presentation  |  Name of the Author  |  Date  |  Page </a:t>
            </a:r>
            <a:fld id="{4391E3D9-E592-4F4A-847C-FE3C0114E430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de-DE">
                <a:solidFill>
                  <a:srgbClr val="000000"/>
                </a:solidFill>
              </a:rPr>
              <a:t> of  XX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Title of the presentation  |  Name of the Author  |  Date  |  Page </a:t>
            </a:r>
            <a:fld id="{328172E3-8F0C-481B-BB2A-B5201B1473C5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de-DE">
                <a:solidFill>
                  <a:srgbClr val="000000"/>
                </a:solidFill>
              </a:rPr>
              <a:t> of  XX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Title of the presentation  |  Name of the Author  |  Date  |  Page </a:t>
            </a:r>
            <a:fld id="{C58FE539-DF8F-4515-9F8F-11A43669721F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de-DE">
                <a:solidFill>
                  <a:srgbClr val="000000"/>
                </a:solidFill>
              </a:rPr>
              <a:t> of  XX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2563" y="322263"/>
            <a:ext cx="1949450" cy="5307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2625" y="322263"/>
            <a:ext cx="5697538" cy="5307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Title of the presentation  |  Name of the Author  |  Date  |  Page </a:t>
            </a:r>
            <a:fld id="{E6A02E0F-5117-447B-AFE5-2B3A307998A7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de-DE">
                <a:solidFill>
                  <a:srgbClr val="000000"/>
                </a:solidFill>
              </a:rPr>
              <a:t> of  XX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SO-E long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/>
        <p:txBody>
          <a:bodyPr/>
          <a:lstStyle>
            <a:lvl3pPr marL="216000">
              <a:buFont typeface="Arial" pitchFamily="34" charset="0"/>
              <a:buChar char="•"/>
              <a:defRPr/>
            </a:lvl3pPr>
            <a:lvl6pPr>
              <a:defRPr/>
            </a:lvl6pPr>
            <a:lvl7pPr>
              <a:defRPr/>
            </a:lvl7pPr>
            <a:lvl8pPr>
              <a:buNone/>
              <a:defRPr/>
            </a:lvl8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</a:p>
          <a:p>
            <a:pPr lvl="6"/>
            <a:r>
              <a:rPr lang="en-US" dirty="0" smtClean="0"/>
              <a:t>Sixth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2781300" y="6584950"/>
            <a:ext cx="6119813" cy="144463"/>
          </a:xfrm>
        </p:spPr>
        <p:txBody>
          <a:bodyPr/>
          <a:lstStyle>
            <a:lvl1pPr algn="r">
              <a:defRPr sz="8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A363767-9441-4F2E-BA85-989506D68B7B}" type="datetime3">
              <a:rPr lang="en-US"/>
              <a:pPr>
                <a:defRPr/>
              </a:pPr>
              <a:t>13 December 2013</a:t>
            </a:fld>
            <a:r>
              <a:rPr lang="en-US" dirty="0"/>
              <a:t>  |  Page </a:t>
            </a:r>
            <a:fld id="{E1CF1D72-130D-46CA-AB4A-8B8654820B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Title of the presentation  |  Name of the Author  |  Date  |  Page </a:t>
            </a:r>
            <a:fld id="{DAAFDFD4-2338-4CBF-8060-0D6884FB70BA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de-DE">
                <a:solidFill>
                  <a:srgbClr val="000000"/>
                </a:solidFill>
              </a:rPr>
              <a:t> of  XX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Title of the presentation  |  Name of the Author  |  Date  |  Page </a:t>
            </a:r>
            <a:fld id="{364AEB0E-4A0E-4E9A-89AB-0E48B770B115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de-DE">
                <a:solidFill>
                  <a:srgbClr val="000000"/>
                </a:solidFill>
              </a:rPr>
              <a:t> of  XX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Title of the presentation  |  Name of the Author  |  Date  |  Page </a:t>
            </a:r>
            <a:fld id="{A4E62870-D597-443B-A043-A348E690D77D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de-DE">
                <a:solidFill>
                  <a:srgbClr val="000000"/>
                </a:solidFill>
              </a:rPr>
              <a:t> of  XX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2625" y="1546225"/>
            <a:ext cx="3822700" cy="4083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5" y="1546225"/>
            <a:ext cx="3824288" cy="4083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Title of the presentation  |  Name of the Author  |  Date  |  Page </a:t>
            </a:r>
            <a:fld id="{76A2AF52-F0CC-437D-8ADB-07BD82A5CCBC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de-DE">
                <a:solidFill>
                  <a:srgbClr val="000000"/>
                </a:solidFill>
              </a:rPr>
              <a:t> of  XX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Title of the presentation  |  Name of the Author  |  Date  |  Page </a:t>
            </a:r>
            <a:fld id="{94D290D8-83A2-4191-9B91-A5C4A95D0979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de-DE">
                <a:solidFill>
                  <a:srgbClr val="000000"/>
                </a:solidFill>
              </a:rPr>
              <a:t> of  XX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Title of the presentation  |  Name of the Author  |  Date  |  Page </a:t>
            </a:r>
            <a:fld id="{94BF08B0-CF3B-45A1-AB08-9A4B6759807C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de-DE">
                <a:solidFill>
                  <a:srgbClr val="000000"/>
                </a:solidFill>
              </a:rPr>
              <a:t> of  XX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Title of the presentation  |  Name of the Author  |  Date  |  Page </a:t>
            </a:r>
            <a:fld id="{DE8F0378-8490-4096-84B8-787302119634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de-DE">
                <a:solidFill>
                  <a:srgbClr val="000000"/>
                </a:solidFill>
              </a:rPr>
              <a:t> of  XX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Title of the presentation  |  Name of the Author  |  Date  |  Page </a:t>
            </a:r>
            <a:fld id="{6104E1A4-DF4D-4DBC-9C85-D705D7813CA1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de-DE">
                <a:solidFill>
                  <a:srgbClr val="000000"/>
                </a:solidFill>
              </a:rPr>
              <a:t> of  XX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Title of the presentation  |  Name of the Author  |  Date  |  Page </a:t>
            </a:r>
            <a:fld id="{C64F3462-0CDC-44D7-BA6A-EE76FE6F55E0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de-DE">
                <a:solidFill>
                  <a:srgbClr val="000000"/>
                </a:solidFill>
              </a:rPr>
              <a:t> of  XX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Title of the presentation  |  Name of the Author  |  Date  |  Page </a:t>
            </a:r>
            <a:fld id="{4C107CD6-4228-4C3B-AB75-885B98350468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de-DE">
                <a:solidFill>
                  <a:srgbClr val="000000"/>
                </a:solidFill>
              </a:rPr>
              <a:t> of  XX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SO-E layout: 1/3 illustration, 2/3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2"/>
          </p:nvPr>
        </p:nvSpPr>
        <p:spPr>
          <a:xfrm>
            <a:off x="6180139" y="1287463"/>
            <a:ext cx="2720974" cy="4722812"/>
          </a:xfrm>
          <a:prstGeom prst="rect">
            <a:avLst/>
          </a:prstGeom>
          <a:gradFill rotWithShape="1">
            <a:gsLst>
              <a:gs pos="0">
                <a:schemeClr val="bg2">
                  <a:alpha val="50999"/>
                </a:schemeClr>
              </a:gs>
              <a:gs pos="100000">
                <a:schemeClr val="bg2">
                  <a:alpha val="17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180000" tIns="108000" rIns="180000"/>
          <a:lstStyle>
            <a:lvl1pPr indent="0">
              <a:lnSpc>
                <a:spcPct val="100000"/>
              </a:lnSpc>
              <a:defRPr sz="1100"/>
            </a:lvl1pPr>
            <a:lvl2pPr algn="l" rtl="0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n-US" sz="1100" b="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lnSpc>
                <a:spcPts val="1300"/>
              </a:lnSpc>
              <a:spcBef>
                <a:spcPct val="0"/>
              </a:spcBef>
              <a:spcAft>
                <a:spcPts val="700"/>
              </a:spcAft>
              <a:defRPr lang="en-US" sz="1100" b="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n-US" sz="1100" b="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648000" algn="l" rtl="0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n-US" sz="1100" b="0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 sz="1100"/>
            </a:lvl6pPr>
            <a:lvl7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100" baseline="0"/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6"/>
          <p:cNvSpPr>
            <a:spLocks noGrp="1"/>
          </p:cNvSpPr>
          <p:nvPr>
            <p:ph sz="quarter" idx="10"/>
          </p:nvPr>
        </p:nvSpPr>
        <p:spPr>
          <a:xfrm>
            <a:off x="253999" y="1287463"/>
            <a:ext cx="5926139" cy="4722812"/>
          </a:xfrm>
        </p:spPr>
        <p:txBody>
          <a:bodyPr/>
          <a:lstStyle>
            <a:lvl3pPr marL="216000"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 blind text, blind text</a:t>
            </a:r>
          </a:p>
          <a:p>
            <a:pPr lvl="3"/>
            <a:r>
              <a:rPr lang="en-US" dirty="0" smtClean="0"/>
              <a:t>Third level blind text, blind text</a:t>
            </a:r>
          </a:p>
          <a:p>
            <a:pPr lvl="4"/>
            <a:r>
              <a:rPr lang="en-US" dirty="0" smtClean="0"/>
              <a:t>Fourth level, blind text, blind</a:t>
            </a:r>
          </a:p>
          <a:p>
            <a:pPr lvl="5"/>
            <a:r>
              <a:rPr lang="en-US" dirty="0" smtClean="0"/>
              <a:t>Fifth level, blind text, blind text</a:t>
            </a:r>
          </a:p>
          <a:p>
            <a:pPr lvl="6"/>
            <a:r>
              <a:rPr lang="en-US" dirty="0" smtClean="0"/>
              <a:t>Sixth level; blind text; blind text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3"/>
          </p:nvPr>
        </p:nvSpPr>
        <p:spPr>
          <a:xfrm>
            <a:off x="2781300" y="6584950"/>
            <a:ext cx="6119813" cy="144463"/>
          </a:xfrm>
        </p:spPr>
        <p:txBody>
          <a:bodyPr/>
          <a:lstStyle>
            <a:lvl1pPr algn="r">
              <a:defRPr sz="8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A976F3E-9032-4396-BAC7-535A8BF30D14}" type="datetime3">
              <a:rPr lang="en-US"/>
              <a:pPr>
                <a:defRPr/>
              </a:pPr>
              <a:t>13 December 2013</a:t>
            </a:fld>
            <a:r>
              <a:rPr lang="en-US" dirty="0"/>
              <a:t>  |  Page </a:t>
            </a:r>
            <a:fld id="{9091D5F1-8BEB-4839-9125-6241D357D8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2563" y="322263"/>
            <a:ext cx="1949450" cy="5307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2625" y="322263"/>
            <a:ext cx="5697538" cy="5307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Title of the presentation  |  Name of the Author  |  Date  |  Page </a:t>
            </a:r>
            <a:fld id="{554E52D4-8816-4A0C-AE8A-6CA722426164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de-DE">
                <a:solidFill>
                  <a:srgbClr val="000000"/>
                </a:solidFill>
              </a:rPr>
              <a:t> of  XX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Title of the presentation  |  Name of the Author  |  Date  |  Page </a:t>
            </a:r>
            <a:fld id="{31BD0CF1-FAFC-4F88-805A-3C0E94AAEA56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de-DE">
                <a:solidFill>
                  <a:srgbClr val="000000"/>
                </a:solidFill>
              </a:rPr>
              <a:t> of  XX</a:t>
            </a:r>
          </a:p>
        </p:txBody>
      </p:sp>
    </p:spTree>
    <p:extLst>
      <p:ext uri="{BB962C8B-B14F-4D97-AF65-F5344CB8AC3E}">
        <p14:creationId xmlns:p14="http://schemas.microsoft.com/office/powerpoint/2010/main" val="552744630"/>
      </p:ext>
    </p:extLst>
  </p:cSld>
  <p:clrMapOvr>
    <a:masterClrMapping/>
  </p:clrMapOvr>
  <p:transition spd="med"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3832412" y="6577013"/>
            <a:ext cx="4575082" cy="14446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</a:rPr>
              <a:t>Juha Kekkonen  |  10 February 2011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991499"/>
      </p:ext>
    </p:extLst>
  </p:cSld>
  <p:clrMapOvr>
    <a:masterClrMapping/>
  </p:clrMapOvr>
  <p:transition spd="med"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Title of the presentation  |  Name of the Author  |  Date  |  Page </a:t>
            </a:r>
            <a:fld id="{92616B46-4AEB-46DD-8646-06A6BD548779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de-DE">
                <a:solidFill>
                  <a:srgbClr val="000000"/>
                </a:solidFill>
              </a:rPr>
              <a:t> of  XX</a:t>
            </a:r>
          </a:p>
        </p:txBody>
      </p:sp>
    </p:spTree>
    <p:extLst>
      <p:ext uri="{BB962C8B-B14F-4D97-AF65-F5344CB8AC3E}">
        <p14:creationId xmlns:p14="http://schemas.microsoft.com/office/powerpoint/2010/main" val="2540101158"/>
      </p:ext>
    </p:extLst>
  </p:cSld>
  <p:clrMapOvr>
    <a:masterClrMapping/>
  </p:clrMapOvr>
  <p:transition spd="med"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2625" y="1546225"/>
            <a:ext cx="3822700" cy="4083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5" y="1546225"/>
            <a:ext cx="3824288" cy="4083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Title of the presentation  |  Name of the Author  |  Date  |  Page </a:t>
            </a:r>
            <a:fld id="{0A87C7BF-838C-491E-BD3C-6BCD99218850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de-DE">
                <a:solidFill>
                  <a:srgbClr val="000000"/>
                </a:solidFill>
              </a:rPr>
              <a:t> of  XX</a:t>
            </a:r>
          </a:p>
        </p:txBody>
      </p:sp>
    </p:spTree>
    <p:extLst>
      <p:ext uri="{BB962C8B-B14F-4D97-AF65-F5344CB8AC3E}">
        <p14:creationId xmlns:p14="http://schemas.microsoft.com/office/powerpoint/2010/main" val="2686800483"/>
      </p:ext>
    </p:extLst>
  </p:cSld>
  <p:clrMapOvr>
    <a:masterClrMapping/>
  </p:clrMapOvr>
  <p:transition spd="med"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Title of the presentation  |  Name of the Author  |  Date  |  Page </a:t>
            </a:r>
            <a:fld id="{FC16081F-E0EC-4899-AC45-3481FB0D9353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de-DE">
                <a:solidFill>
                  <a:srgbClr val="000000"/>
                </a:solidFill>
              </a:rPr>
              <a:t> of  XX</a:t>
            </a:r>
          </a:p>
        </p:txBody>
      </p:sp>
    </p:spTree>
    <p:extLst>
      <p:ext uri="{BB962C8B-B14F-4D97-AF65-F5344CB8AC3E}">
        <p14:creationId xmlns:p14="http://schemas.microsoft.com/office/powerpoint/2010/main" val="1680578044"/>
      </p:ext>
    </p:extLst>
  </p:cSld>
  <p:clrMapOvr>
    <a:masterClrMapping/>
  </p:clrMapOvr>
  <p:transition spd="med"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Title of the presentation  |  Name of the Author  |  Date  |  Page </a:t>
            </a:r>
            <a:fld id="{A80A9BC3-D68C-4CF0-B4BF-4AFA34C2CC96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de-DE">
                <a:solidFill>
                  <a:srgbClr val="000000"/>
                </a:solidFill>
              </a:rPr>
              <a:t> of  XX</a:t>
            </a:r>
          </a:p>
        </p:txBody>
      </p:sp>
    </p:spTree>
    <p:extLst>
      <p:ext uri="{BB962C8B-B14F-4D97-AF65-F5344CB8AC3E}">
        <p14:creationId xmlns:p14="http://schemas.microsoft.com/office/powerpoint/2010/main" val="2178815824"/>
      </p:ext>
    </p:extLst>
  </p:cSld>
  <p:clrMapOvr>
    <a:masterClrMapping/>
  </p:clrMapOvr>
  <p:transition spd="med"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Title of the presentation  |  Name of the Author  |  Date  |  Page </a:t>
            </a:r>
            <a:fld id="{37781A44-950D-4E37-A1A3-80A064FD27E7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de-DE">
                <a:solidFill>
                  <a:srgbClr val="000000"/>
                </a:solidFill>
              </a:rPr>
              <a:t> of  XX</a:t>
            </a:r>
          </a:p>
        </p:txBody>
      </p:sp>
    </p:spTree>
    <p:extLst>
      <p:ext uri="{BB962C8B-B14F-4D97-AF65-F5344CB8AC3E}">
        <p14:creationId xmlns:p14="http://schemas.microsoft.com/office/powerpoint/2010/main" val="1434360137"/>
      </p:ext>
    </p:extLst>
  </p:cSld>
  <p:clrMapOvr>
    <a:masterClrMapping/>
  </p:clrMapOvr>
  <p:transition spd="med"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</a:rPr>
              <a:t>Title of the presentation  |    |  Date  |  Page </a:t>
            </a:r>
            <a:fld id="{4639FDED-8612-43E1-B784-BFF645978265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de-DE" dirty="0" smtClean="0">
                <a:solidFill>
                  <a:srgbClr val="000000"/>
                </a:solidFill>
              </a:rPr>
              <a:t> of  XX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477138"/>
      </p:ext>
    </p:extLst>
  </p:cSld>
  <p:clrMapOvr>
    <a:masterClrMapping/>
  </p:clrMapOvr>
  <p:transition spd="med"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Title of the presentation  |  Name of the Author  |  Date  |  Page </a:t>
            </a:r>
            <a:fld id="{E9D17892-6465-43D5-942C-7F73584AF99A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de-DE">
                <a:solidFill>
                  <a:srgbClr val="000000"/>
                </a:solidFill>
              </a:rPr>
              <a:t> of  XX</a:t>
            </a:r>
          </a:p>
        </p:txBody>
      </p:sp>
    </p:spTree>
    <p:extLst>
      <p:ext uri="{BB962C8B-B14F-4D97-AF65-F5344CB8AC3E}">
        <p14:creationId xmlns:p14="http://schemas.microsoft.com/office/powerpoint/2010/main" val="1362249330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TSO-E layout: 1/3 illustration, 2/3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2"/>
          </p:nvPr>
        </p:nvSpPr>
        <p:spPr>
          <a:xfrm>
            <a:off x="4687888" y="1287463"/>
            <a:ext cx="4213225" cy="4722812"/>
          </a:xfrm>
          <a:prstGeom prst="rect">
            <a:avLst/>
          </a:prstGeom>
          <a:gradFill rotWithShape="1">
            <a:gsLst>
              <a:gs pos="0">
                <a:schemeClr val="bg2">
                  <a:alpha val="50999"/>
                </a:schemeClr>
              </a:gs>
              <a:gs pos="100000">
                <a:schemeClr val="bg2">
                  <a:alpha val="17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180000" tIns="108000" rIns="180000"/>
          <a:lstStyle>
            <a:lvl1pPr indent="0">
              <a:lnSpc>
                <a:spcPct val="100000"/>
              </a:lnSpc>
              <a:defRPr sz="1100"/>
            </a:lvl1pPr>
            <a:lvl2pPr algn="l" rtl="0" fontAlgn="base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defRPr lang="en-US" sz="1100" b="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lnSpc>
                <a:spcPts val="1300"/>
              </a:lnSpc>
              <a:spcBef>
                <a:spcPct val="0"/>
              </a:spcBef>
              <a:spcAft>
                <a:spcPts val="700"/>
              </a:spcAft>
              <a:defRPr lang="en-US" sz="1100" b="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defRPr lang="en-US" sz="1100" b="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648000" algn="l" rtl="0" fontAlgn="base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defRPr lang="en-US" sz="1100" b="0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indent="-216000">
              <a:lnSpc>
                <a:spcPct val="100000"/>
              </a:lnSpc>
              <a:spcAft>
                <a:spcPts val="600"/>
              </a:spcAft>
              <a:buFont typeface="Wingdings" pitchFamily="2" charset="2"/>
              <a:buChar char="Ø"/>
              <a:defRPr sz="1100"/>
            </a:lvl6pPr>
            <a:lvl7pPr>
              <a:lnSpc>
                <a:spcPct val="100000"/>
              </a:lnSpc>
              <a:defRPr sz="1100" baseline="0"/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6"/>
          <p:cNvSpPr>
            <a:spLocks noGrp="1"/>
          </p:cNvSpPr>
          <p:nvPr>
            <p:ph sz="quarter" idx="10"/>
          </p:nvPr>
        </p:nvSpPr>
        <p:spPr>
          <a:xfrm>
            <a:off x="253999" y="1287463"/>
            <a:ext cx="4433889" cy="4722812"/>
          </a:xfrm>
        </p:spPr>
        <p:txBody>
          <a:bodyPr/>
          <a:lstStyle>
            <a:lvl3pPr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 blind text, blind text</a:t>
            </a:r>
          </a:p>
          <a:p>
            <a:pPr lvl="3"/>
            <a:r>
              <a:rPr lang="en-US" dirty="0" smtClean="0"/>
              <a:t>Third level blind text, blind text</a:t>
            </a:r>
          </a:p>
          <a:p>
            <a:pPr lvl="4"/>
            <a:r>
              <a:rPr lang="en-US" dirty="0" smtClean="0"/>
              <a:t>Fourth level, blind text, blind</a:t>
            </a:r>
          </a:p>
          <a:p>
            <a:pPr lvl="5"/>
            <a:r>
              <a:rPr lang="en-US" dirty="0" smtClean="0"/>
              <a:t>Fifth level, blind text, blind text</a:t>
            </a:r>
          </a:p>
          <a:p>
            <a:pPr lvl="6"/>
            <a:r>
              <a:rPr lang="en-US" dirty="0" smtClean="0"/>
              <a:t>Sixth level; blind text; blind text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3"/>
          </p:nvPr>
        </p:nvSpPr>
        <p:spPr>
          <a:xfrm>
            <a:off x="2781300" y="6584950"/>
            <a:ext cx="6119813" cy="144463"/>
          </a:xfrm>
        </p:spPr>
        <p:txBody>
          <a:bodyPr/>
          <a:lstStyle>
            <a:lvl1pPr algn="r">
              <a:defRPr sz="8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C74474C-7A8F-4279-9D05-9901DC37913C}" type="datetime3">
              <a:rPr lang="en-US"/>
              <a:pPr>
                <a:defRPr/>
              </a:pPr>
              <a:t>13 December 2013</a:t>
            </a:fld>
            <a:r>
              <a:rPr lang="en-US" dirty="0"/>
              <a:t>  |  Page </a:t>
            </a:r>
            <a:fld id="{9EC3D985-F015-4E64-BEC4-FB975EC6BE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Title of the presentation  |  Name of the Author  |  Date  |  Page </a:t>
            </a:r>
            <a:fld id="{996ABB40-DFB4-4998-B142-7D3A9A7A0612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de-DE">
                <a:solidFill>
                  <a:srgbClr val="000000"/>
                </a:solidFill>
              </a:rPr>
              <a:t> of  XX</a:t>
            </a:r>
          </a:p>
        </p:txBody>
      </p:sp>
    </p:spTree>
    <p:extLst>
      <p:ext uri="{BB962C8B-B14F-4D97-AF65-F5344CB8AC3E}">
        <p14:creationId xmlns:p14="http://schemas.microsoft.com/office/powerpoint/2010/main" val="1419877708"/>
      </p:ext>
    </p:extLst>
  </p:cSld>
  <p:clrMapOvr>
    <a:masterClrMapping/>
  </p:clrMapOvr>
  <p:transition spd="med">
    <p:fade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2563" y="322263"/>
            <a:ext cx="1949450" cy="5307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2625" y="322263"/>
            <a:ext cx="5697538" cy="5307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Title of the presentation  |  Name of the Author  |  Date  |  Page </a:t>
            </a:r>
            <a:fld id="{AE30F637-4214-4A47-A859-08466EEC4653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de-DE">
                <a:solidFill>
                  <a:srgbClr val="000000"/>
                </a:solidFill>
              </a:rPr>
              <a:t> of  XX</a:t>
            </a:r>
          </a:p>
        </p:txBody>
      </p:sp>
    </p:spTree>
    <p:extLst>
      <p:ext uri="{BB962C8B-B14F-4D97-AF65-F5344CB8AC3E}">
        <p14:creationId xmlns:p14="http://schemas.microsoft.com/office/powerpoint/2010/main" val="325090264"/>
      </p:ext>
    </p:extLst>
  </p:cSld>
  <p:clrMapOvr>
    <a:masterClrMapping/>
  </p:clrMapOvr>
  <p:transition spd="med">
    <p:fade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ENTSO-E titl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Aufmacher_groß_RGB_V2_192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113" cy="549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PPT_Titel_fuss2"/>
          <p:cNvPicPr>
            <a:picLocks noChangeAspect="1" noChangeArrowheads="1"/>
          </p:cNvPicPr>
          <p:nvPr userDrawn="1"/>
        </p:nvPicPr>
        <p:blipFill>
          <a:blip r:embed="rId3" cstate="print"/>
          <a:srcRect l="394"/>
          <a:stretch>
            <a:fillRect/>
          </a:stretch>
        </p:blipFill>
        <p:spPr bwMode="auto">
          <a:xfrm>
            <a:off x="-3175" y="5173663"/>
            <a:ext cx="9145588" cy="168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54000" y="758796"/>
            <a:ext cx="8647113" cy="106137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800" b="1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253999" y="1828980"/>
            <a:ext cx="8647113" cy="1009111"/>
          </a:xfrm>
          <a:prstGeom prst="rect">
            <a:avLst/>
          </a:prstGeom>
        </p:spPr>
        <p:txBody>
          <a:bodyPr/>
          <a:lstStyle>
            <a:lvl1pPr marL="0" indent="0" algn="l" rtl="0" fontAlgn="ba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2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28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28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28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28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254000" y="6010275"/>
            <a:ext cx="4433888" cy="6985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3"/>
          </p:nvPr>
        </p:nvSpPr>
        <p:spPr>
          <a:xfrm>
            <a:off x="254000" y="2849563"/>
            <a:ext cx="2873375" cy="360362"/>
          </a:xfr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4435A91-0625-46E8-A658-D087797C8F55}" type="datetime3">
              <a:rPr lang="en-US">
                <a:solidFill>
                  <a:srgbClr val="FFFFFF"/>
                </a:solidFill>
              </a:rPr>
              <a:pPr>
                <a:defRPr/>
              </a:pPr>
              <a:t>13 December 2013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271212"/>
      </p:ext>
    </p:extLst>
  </p:cSld>
  <p:clrMapOvr>
    <a:masterClrMapping/>
  </p:clrMapOvr>
  <p:transition spd="med">
    <p:fade thruBlk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Title of the presentation  |  Name of the Author  |  Date  |  Page </a:t>
            </a:r>
            <a:fld id="{64B4896C-2D55-4B4A-910F-1F4842C166AE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de-DE">
                <a:solidFill>
                  <a:srgbClr val="000000"/>
                </a:solidFill>
              </a:rPr>
              <a:t> of  XX</a:t>
            </a:r>
          </a:p>
        </p:txBody>
      </p:sp>
    </p:spTree>
    <p:extLst>
      <p:ext uri="{BB962C8B-B14F-4D97-AF65-F5344CB8AC3E}">
        <p14:creationId xmlns:p14="http://schemas.microsoft.com/office/powerpoint/2010/main" val="3656665294"/>
      </p:ext>
    </p:extLst>
  </p:cSld>
  <p:clrMapOvr>
    <a:masterClrMapping/>
  </p:clrMapOvr>
  <p:transition spd="med">
    <p:fade thruBlk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Title of the presentation  |  Name of the Author  |  Date  |  Page </a:t>
            </a:r>
            <a:fld id="{1D834C19-2996-4CAE-9DA5-E5BB417F82C2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de-DE">
                <a:solidFill>
                  <a:srgbClr val="000000"/>
                </a:solidFill>
              </a:rPr>
              <a:t> of  XX</a:t>
            </a:r>
          </a:p>
        </p:txBody>
      </p:sp>
    </p:spTree>
    <p:extLst>
      <p:ext uri="{BB962C8B-B14F-4D97-AF65-F5344CB8AC3E}">
        <p14:creationId xmlns:p14="http://schemas.microsoft.com/office/powerpoint/2010/main" val="2376509022"/>
      </p:ext>
    </p:extLst>
  </p:cSld>
  <p:clrMapOvr>
    <a:masterClrMapping/>
  </p:clrMapOvr>
  <p:transition spd="med">
    <p:fade thruBlk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Title of the presentation  |  Name of the Author  |  Date  |  Page </a:t>
            </a:r>
            <a:fld id="{F074E6D1-E8B1-4A33-8DF4-D4AEE4EC36F8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de-DE">
                <a:solidFill>
                  <a:srgbClr val="000000"/>
                </a:solidFill>
              </a:rPr>
              <a:t> of  XX</a:t>
            </a:r>
          </a:p>
        </p:txBody>
      </p:sp>
    </p:spTree>
    <p:extLst>
      <p:ext uri="{BB962C8B-B14F-4D97-AF65-F5344CB8AC3E}">
        <p14:creationId xmlns:p14="http://schemas.microsoft.com/office/powerpoint/2010/main" val="399345841"/>
      </p:ext>
    </p:extLst>
  </p:cSld>
  <p:clrMapOvr>
    <a:masterClrMapping/>
  </p:clrMapOvr>
  <p:transition spd="med">
    <p:fade thruBlk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2625" y="1546225"/>
            <a:ext cx="3822700" cy="4083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5" y="1546225"/>
            <a:ext cx="3824288" cy="4083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Title of the presentation  |  Name of the Author  |  Date  |  Page </a:t>
            </a:r>
            <a:fld id="{ED2E3482-6487-4785-A114-B17436AD57A3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de-DE">
                <a:solidFill>
                  <a:srgbClr val="000000"/>
                </a:solidFill>
              </a:rPr>
              <a:t> of  XX</a:t>
            </a:r>
          </a:p>
        </p:txBody>
      </p:sp>
    </p:spTree>
    <p:extLst>
      <p:ext uri="{BB962C8B-B14F-4D97-AF65-F5344CB8AC3E}">
        <p14:creationId xmlns:p14="http://schemas.microsoft.com/office/powerpoint/2010/main" val="867002321"/>
      </p:ext>
    </p:extLst>
  </p:cSld>
  <p:clrMapOvr>
    <a:masterClrMapping/>
  </p:clrMapOvr>
  <p:transition spd="med">
    <p:fade thruBlk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Title of the presentation  |  Name of the Author  |  Date  |  Page </a:t>
            </a:r>
            <a:fld id="{5EA5B72D-77CB-476E-8CF5-22EE18E6562C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de-DE">
                <a:solidFill>
                  <a:srgbClr val="000000"/>
                </a:solidFill>
              </a:rPr>
              <a:t> of  XX</a:t>
            </a:r>
          </a:p>
        </p:txBody>
      </p:sp>
    </p:spTree>
    <p:extLst>
      <p:ext uri="{BB962C8B-B14F-4D97-AF65-F5344CB8AC3E}">
        <p14:creationId xmlns:p14="http://schemas.microsoft.com/office/powerpoint/2010/main" val="3127901423"/>
      </p:ext>
    </p:extLst>
  </p:cSld>
  <p:clrMapOvr>
    <a:masterClrMapping/>
  </p:clrMapOvr>
  <p:transition spd="med">
    <p:fade thruBlk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Title of the presentation  |  Name of the Author  |  Date  |  Page </a:t>
            </a:r>
            <a:fld id="{F53F26C6-E2AD-4FE9-8450-FE76D27D54B8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de-DE">
                <a:solidFill>
                  <a:srgbClr val="000000"/>
                </a:solidFill>
              </a:rPr>
              <a:t> of  XX</a:t>
            </a:r>
          </a:p>
        </p:txBody>
      </p:sp>
    </p:spTree>
    <p:extLst>
      <p:ext uri="{BB962C8B-B14F-4D97-AF65-F5344CB8AC3E}">
        <p14:creationId xmlns:p14="http://schemas.microsoft.com/office/powerpoint/2010/main" val="2858124410"/>
      </p:ext>
    </p:extLst>
  </p:cSld>
  <p:clrMapOvr>
    <a:masterClrMapping/>
  </p:clrMapOvr>
  <p:transition spd="med">
    <p:fade thruBlk="1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Title of the presentation  |  Name of the Author  |  Date  |  Page </a:t>
            </a:r>
            <a:fld id="{332B524D-3CC0-4963-8057-6134CBBFCA27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de-DE">
                <a:solidFill>
                  <a:srgbClr val="000000"/>
                </a:solidFill>
              </a:rPr>
              <a:t> of  XX</a:t>
            </a:r>
          </a:p>
        </p:txBody>
      </p:sp>
    </p:spTree>
    <p:extLst>
      <p:ext uri="{BB962C8B-B14F-4D97-AF65-F5344CB8AC3E}">
        <p14:creationId xmlns:p14="http://schemas.microsoft.com/office/powerpoint/2010/main" val="1882004560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TSO-E layout: 1/3 illustration, 2/3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2"/>
          </p:nvPr>
        </p:nvSpPr>
        <p:spPr>
          <a:xfrm>
            <a:off x="3127376" y="1287463"/>
            <a:ext cx="5773738" cy="4722812"/>
          </a:xfrm>
          <a:prstGeom prst="rect">
            <a:avLst/>
          </a:prstGeom>
          <a:gradFill rotWithShape="1">
            <a:gsLst>
              <a:gs pos="0">
                <a:schemeClr val="bg2">
                  <a:alpha val="50999"/>
                </a:schemeClr>
              </a:gs>
              <a:gs pos="100000">
                <a:schemeClr val="bg2">
                  <a:alpha val="17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180000" tIns="108000" rIns="180000"/>
          <a:lstStyle>
            <a:lvl1pPr indent="0">
              <a:lnSpc>
                <a:spcPct val="100000"/>
              </a:lnSpc>
              <a:defRPr sz="1100"/>
            </a:lvl1pPr>
            <a:lvl2pPr algn="l" rtl="0" fontAlgn="base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defRPr lang="en-US" sz="1100" b="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lnSpc>
                <a:spcPts val="1300"/>
              </a:lnSpc>
              <a:spcBef>
                <a:spcPct val="0"/>
              </a:spcBef>
              <a:spcAft>
                <a:spcPts val="700"/>
              </a:spcAft>
              <a:defRPr lang="en-US" sz="1100" b="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defRPr lang="en-US" sz="1100" b="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648000" algn="l" rtl="0" fontAlgn="base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defRPr lang="en-US" sz="1100" b="0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indent="-216000">
              <a:lnSpc>
                <a:spcPct val="100000"/>
              </a:lnSpc>
              <a:spcAft>
                <a:spcPts val="600"/>
              </a:spcAft>
              <a:buFont typeface="Wingdings" pitchFamily="2" charset="2"/>
              <a:buChar char="Ø"/>
              <a:defRPr sz="1100"/>
            </a:lvl6pPr>
            <a:lvl7pPr>
              <a:lnSpc>
                <a:spcPct val="100000"/>
              </a:lnSpc>
              <a:defRPr sz="1100" baseline="0"/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0"/>
          </p:nvPr>
        </p:nvSpPr>
        <p:spPr>
          <a:xfrm>
            <a:off x="253999" y="1287463"/>
            <a:ext cx="2873376" cy="4722812"/>
          </a:xfrm>
        </p:spPr>
        <p:txBody>
          <a:bodyPr/>
          <a:lstStyle>
            <a:lvl3pPr marL="216000">
              <a:buFont typeface="Arial" pitchFamily="34" charset="0"/>
              <a:buChar char="•"/>
              <a:defRPr/>
            </a:lvl3pPr>
            <a:lvl6pPr>
              <a:defRPr/>
            </a:lvl6pPr>
            <a:lvl7pPr>
              <a:defRPr/>
            </a:lvl7pPr>
            <a:lvl8pPr>
              <a:buNone/>
              <a:defRPr/>
            </a:lvl8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</a:p>
          <a:p>
            <a:pPr lvl="6"/>
            <a:r>
              <a:rPr lang="en-US" dirty="0" smtClean="0"/>
              <a:t>Sixth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3"/>
          </p:nvPr>
        </p:nvSpPr>
        <p:spPr>
          <a:xfrm>
            <a:off x="2781300" y="6584950"/>
            <a:ext cx="6119813" cy="144463"/>
          </a:xfrm>
        </p:spPr>
        <p:txBody>
          <a:bodyPr/>
          <a:lstStyle>
            <a:lvl1pPr algn="r">
              <a:defRPr sz="8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78B0549-757F-4CEE-B45B-9B9619AF02A7}" type="datetime3">
              <a:rPr lang="en-US"/>
              <a:pPr>
                <a:defRPr/>
              </a:pPr>
              <a:t>13 December 2013</a:t>
            </a:fld>
            <a:r>
              <a:rPr lang="en-US" dirty="0"/>
              <a:t>  |  Page </a:t>
            </a:r>
            <a:fld id="{65EB7F13-90E1-4A7F-A7E0-549C0C1C22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Title of the presentation  |  Name of the Author  |  Date  |  Page </a:t>
            </a:r>
            <a:fld id="{7AC4CEBB-0AEB-4FC1-860A-FA9030E0F40B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de-DE">
                <a:solidFill>
                  <a:srgbClr val="000000"/>
                </a:solidFill>
              </a:rPr>
              <a:t> of  XX</a:t>
            </a:r>
          </a:p>
        </p:txBody>
      </p:sp>
    </p:spTree>
    <p:extLst>
      <p:ext uri="{BB962C8B-B14F-4D97-AF65-F5344CB8AC3E}">
        <p14:creationId xmlns:p14="http://schemas.microsoft.com/office/powerpoint/2010/main" val="3460354209"/>
      </p:ext>
    </p:extLst>
  </p:cSld>
  <p:clrMapOvr>
    <a:masterClrMapping/>
  </p:clrMapOvr>
  <p:transition spd="med">
    <p:fade thruBlk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Title of the presentation  |  Name of the Author  |  Date  |  Page </a:t>
            </a:r>
            <a:fld id="{3D551535-6B72-41BA-ABDF-CA84FC742930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de-DE">
                <a:solidFill>
                  <a:srgbClr val="000000"/>
                </a:solidFill>
              </a:rPr>
              <a:t> of  XX</a:t>
            </a:r>
          </a:p>
        </p:txBody>
      </p:sp>
    </p:spTree>
    <p:extLst>
      <p:ext uri="{BB962C8B-B14F-4D97-AF65-F5344CB8AC3E}">
        <p14:creationId xmlns:p14="http://schemas.microsoft.com/office/powerpoint/2010/main" val="638947149"/>
      </p:ext>
    </p:extLst>
  </p:cSld>
  <p:clrMapOvr>
    <a:masterClrMapping/>
  </p:clrMapOvr>
  <p:transition spd="med">
    <p:fade thruBlk="1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Title of the presentation  |  Name of the Author  |  Date  |  Page </a:t>
            </a:r>
            <a:fld id="{A214FA32-C01D-4479-AF0F-B2A6A98881FB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de-DE">
                <a:solidFill>
                  <a:srgbClr val="000000"/>
                </a:solidFill>
              </a:rPr>
              <a:t> of  XX</a:t>
            </a:r>
          </a:p>
        </p:txBody>
      </p:sp>
    </p:spTree>
    <p:extLst>
      <p:ext uri="{BB962C8B-B14F-4D97-AF65-F5344CB8AC3E}">
        <p14:creationId xmlns:p14="http://schemas.microsoft.com/office/powerpoint/2010/main" val="2158952086"/>
      </p:ext>
    </p:extLst>
  </p:cSld>
  <p:clrMapOvr>
    <a:masterClrMapping/>
  </p:clrMapOvr>
  <p:transition spd="med">
    <p:fade thruBlk="1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2563" y="322263"/>
            <a:ext cx="1949450" cy="5307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2625" y="322263"/>
            <a:ext cx="5697538" cy="5307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Title of the presentation  |  Name of the Author  |  Date  |  Page </a:t>
            </a:r>
            <a:fld id="{5C07F410-590A-46F5-9D1A-5E60FE276C3B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de-DE">
                <a:solidFill>
                  <a:srgbClr val="000000"/>
                </a:solidFill>
              </a:rPr>
              <a:t> of  XX</a:t>
            </a:r>
          </a:p>
        </p:txBody>
      </p:sp>
    </p:spTree>
    <p:extLst>
      <p:ext uri="{BB962C8B-B14F-4D97-AF65-F5344CB8AC3E}">
        <p14:creationId xmlns:p14="http://schemas.microsoft.com/office/powerpoint/2010/main" val="4193911553"/>
      </p:ext>
    </p:extLst>
  </p:cSld>
  <p:clrMapOvr>
    <a:masterClrMapping/>
  </p:clrMapOvr>
  <p:transition spd="med">
    <p:fade thruBlk="1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Aufmacher_groß_RGB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3175" y="0"/>
            <a:ext cx="9177338" cy="551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PPT_Titel_fuss2"/>
          <p:cNvPicPr>
            <a:picLocks noChangeAspect="1" noChangeArrowheads="1"/>
          </p:cNvPicPr>
          <p:nvPr userDrawn="1"/>
        </p:nvPicPr>
        <p:blipFill>
          <a:blip r:embed="rId3"/>
          <a:srcRect l="394"/>
          <a:stretch>
            <a:fillRect/>
          </a:stretch>
        </p:blipFill>
        <p:spPr bwMode="auto">
          <a:xfrm>
            <a:off x="-3175" y="5173663"/>
            <a:ext cx="9145588" cy="168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93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2625" y="917575"/>
            <a:ext cx="7793038" cy="701675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/>
            </a:lvl1pPr>
          </a:lstStyle>
          <a:p>
            <a:r>
              <a:rPr lang="en-US"/>
              <a:t>Space for Title of the Presentation</a:t>
            </a:r>
          </a:p>
        </p:txBody>
      </p:sp>
      <p:sp>
        <p:nvSpPr>
          <p:cNvPr id="118794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682625" y="1619250"/>
            <a:ext cx="7799388" cy="574675"/>
          </a:xfrm>
        </p:spPr>
        <p:txBody>
          <a:bodyPr rIns="0"/>
          <a:lstStyle>
            <a:lvl1pPr>
              <a:lnSpc>
                <a:spcPct val="100000"/>
              </a:lnSpc>
              <a:spcAft>
                <a:spcPct val="20000"/>
              </a:spcAft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Space for the Name of the Conference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2625" y="2193925"/>
            <a:ext cx="2686050" cy="360363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4F5A12A-29F1-7C49-B32E-328AB24B7FAE}" type="datetime1">
              <a:rPr lang="en-US">
                <a:solidFill>
                  <a:srgbClr val="FFFFFF"/>
                </a:solidFill>
              </a:rPr>
              <a:pPr>
                <a:defRPr/>
              </a:pPr>
              <a:t>13-Dec-13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682625" y="5937250"/>
            <a:ext cx="5051425" cy="4683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6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Name of Presenter</a:t>
            </a:r>
          </a:p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General Function</a:t>
            </a:r>
          </a:p>
        </p:txBody>
      </p:sp>
    </p:spTree>
    <p:extLst>
      <p:ext uri="{BB962C8B-B14F-4D97-AF65-F5344CB8AC3E}">
        <p14:creationId xmlns:p14="http://schemas.microsoft.com/office/powerpoint/2010/main" val="164146377"/>
      </p:ext>
    </p:extLst>
  </p:cSld>
  <p:clrMapOvr>
    <a:masterClrMapping/>
  </p:clrMapOvr>
  <p:transition spd="med"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2625" y="324000"/>
            <a:ext cx="7173913" cy="552450"/>
          </a:xfrm>
          <a:prstGeom prst="rect">
            <a:avLst/>
          </a:prstGeom>
        </p:spPr>
        <p:txBody>
          <a:bodyPr lIns="0"/>
          <a:lstStyle>
            <a:lvl1pPr>
              <a:defRPr sz="2000"/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9538736"/>
      </p:ext>
    </p:extLst>
  </p:cSld>
  <p:clrMapOvr>
    <a:masterClrMapping/>
  </p:clrMapOvr>
  <p:transition spd="med"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78909296"/>
      </p:ext>
    </p:extLst>
  </p:cSld>
  <p:clrMapOvr>
    <a:masterClrMapping/>
  </p:clrMapOvr>
  <p:transition spd="med"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2625" y="324000"/>
            <a:ext cx="7173913" cy="552450"/>
          </a:xfrm>
          <a:prstGeom prst="rect">
            <a:avLst/>
          </a:prstGeom>
        </p:spPr>
        <p:txBody>
          <a:bodyPr lIns="0"/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2625" y="1546225"/>
            <a:ext cx="3822700" cy="4083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57725" y="1546225"/>
            <a:ext cx="3824288" cy="4083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350476"/>
      </p:ext>
    </p:extLst>
  </p:cSld>
  <p:clrMapOvr>
    <a:masterClrMapping/>
  </p:clrMapOvr>
  <p:transition spd="med"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0"/>
          <a:lstStyle>
            <a:lvl1pPr>
              <a:defRPr/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0482898"/>
      </p:ext>
    </p:extLst>
  </p:cSld>
  <p:clrMapOvr>
    <a:masterClrMapping/>
  </p:clrMapOvr>
  <p:transition spd="med"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2625" y="324000"/>
            <a:ext cx="7173913" cy="552450"/>
          </a:xfrm>
          <a:prstGeom prst="rect">
            <a:avLst/>
          </a:prstGeom>
        </p:spPr>
        <p:txBody>
          <a:bodyPr lIns="0"/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046575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TSO-E layout: 1/3 illustration, 2/3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2"/>
          </p:nvPr>
        </p:nvSpPr>
        <p:spPr>
          <a:xfrm>
            <a:off x="254000" y="1287463"/>
            <a:ext cx="8647114" cy="4722812"/>
          </a:xfrm>
          <a:prstGeom prst="rect">
            <a:avLst/>
          </a:prstGeom>
          <a:gradFill rotWithShape="1">
            <a:gsLst>
              <a:gs pos="0">
                <a:schemeClr val="bg2">
                  <a:alpha val="50999"/>
                </a:schemeClr>
              </a:gs>
              <a:gs pos="100000">
                <a:schemeClr val="bg2">
                  <a:alpha val="17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180000" tIns="108000" rIns="180000"/>
          <a:lstStyle>
            <a:lvl1pPr indent="0">
              <a:lnSpc>
                <a:spcPct val="100000"/>
              </a:lnSpc>
              <a:defRPr sz="1100"/>
            </a:lvl1pPr>
            <a:lvl2pPr algn="l" rtl="0" fontAlgn="base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defRPr lang="en-US" sz="1100" b="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lnSpc>
                <a:spcPts val="1300"/>
              </a:lnSpc>
              <a:spcBef>
                <a:spcPct val="0"/>
              </a:spcBef>
              <a:spcAft>
                <a:spcPts val="700"/>
              </a:spcAft>
              <a:defRPr lang="en-US" sz="1100" b="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defRPr lang="en-US" sz="1100" b="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648000" algn="l" rtl="0" fontAlgn="base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defRPr lang="en-US" sz="1100" b="0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indent="-216000">
              <a:lnSpc>
                <a:spcPct val="100000"/>
              </a:lnSpc>
              <a:spcAft>
                <a:spcPts val="600"/>
              </a:spcAft>
              <a:buFont typeface="Wingdings" pitchFamily="2" charset="2"/>
              <a:buChar char="Ø"/>
              <a:defRPr sz="1100"/>
            </a:lvl6pPr>
            <a:lvl7pPr>
              <a:lnSpc>
                <a:spcPct val="100000"/>
              </a:lnSpc>
              <a:defRPr sz="1100" baseline="0"/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3"/>
          </p:nvPr>
        </p:nvSpPr>
        <p:spPr>
          <a:xfrm>
            <a:off x="2781300" y="6584950"/>
            <a:ext cx="6119813" cy="144463"/>
          </a:xfrm>
        </p:spPr>
        <p:txBody>
          <a:bodyPr/>
          <a:lstStyle>
            <a:lvl1pPr algn="r">
              <a:defRPr sz="8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CFFE43B-B73C-4543-828F-932C9A3A79DB}" type="datetime3">
              <a:rPr lang="en-US"/>
              <a:pPr>
                <a:defRPr/>
              </a:pPr>
              <a:t>13 December 2013</a:t>
            </a:fld>
            <a:r>
              <a:rPr lang="en-US" dirty="0"/>
              <a:t>  |  Page </a:t>
            </a:r>
            <a:fld id="{01A21E2F-F4F6-4538-9FEF-5FFAA074C3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5882236"/>
      </p:ext>
    </p:extLst>
  </p:cSld>
  <p:clrMapOvr>
    <a:masterClrMapping/>
  </p:clrMapOvr>
  <p:transition spd="med"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02180135"/>
      </p:ext>
    </p:extLst>
  </p:cSld>
  <p:clrMapOvr>
    <a:masterClrMapping/>
  </p:clrMapOvr>
  <p:transition spd="med"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2338388" y="6577013"/>
            <a:ext cx="6119812" cy="1444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Title of the Presentation  |  Name of the Author  |  </a:t>
            </a:r>
            <a:fld id="{F2ED03D8-7051-3549-AFA0-1CD0ADB6E1D6}" type="datetime1">
              <a:rPr lang="en-US">
                <a:solidFill>
                  <a:srgbClr val="FFFFFF"/>
                </a:solidFill>
              </a:rPr>
              <a:pPr>
                <a:defRPr/>
              </a:pPr>
              <a:t>13-Dec-13</a:t>
            </a:fld>
            <a:r>
              <a:rPr lang="en-US">
                <a:solidFill>
                  <a:srgbClr val="FFFFFF"/>
                </a:solidFill>
              </a:rPr>
              <a:t>  |  Page </a:t>
            </a:r>
            <a:fld id="{5AF6E1E5-149C-3541-8942-7FEDF7C0A22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676104"/>
      </p:ext>
    </p:extLst>
  </p:cSld>
  <p:clrMapOvr>
    <a:masterClrMapping/>
  </p:clrMapOvr>
  <p:transition spd="med"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2625" y="324000"/>
            <a:ext cx="7799388" cy="552450"/>
          </a:xfrm>
          <a:prstGeom prst="rect">
            <a:avLst/>
          </a:prstGeom>
        </p:spPr>
        <p:txBody>
          <a:bodyPr lIns="0"/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4604031"/>
      </p:ext>
    </p:extLst>
  </p:cSld>
  <p:clrMapOvr>
    <a:masterClrMapping/>
  </p:clrMapOvr>
  <p:transition spd="med"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32563" y="269875"/>
            <a:ext cx="1949450" cy="5359400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2625" y="269875"/>
            <a:ext cx="5697538" cy="5359400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2998477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SO-E layout: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1688" y="1966913"/>
            <a:ext cx="7772400" cy="1500187"/>
          </a:xfrm>
          <a:prstGeom prst="rect">
            <a:avLst/>
          </a:prstGeom>
        </p:spPr>
        <p:txBody>
          <a:bodyPr/>
          <a:lstStyle>
            <a:lvl1pPr marL="0" indent="0" algn="ctr" rtl="0" fontAlgn="base">
              <a:spcBef>
                <a:spcPct val="0"/>
              </a:spcBef>
              <a:spcAft>
                <a:spcPct val="0"/>
              </a:spcAft>
              <a:buNone/>
              <a:defRPr lang="en-US" sz="3600" b="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81300" y="6584950"/>
            <a:ext cx="6119813" cy="144463"/>
          </a:xfrm>
        </p:spPr>
        <p:txBody>
          <a:bodyPr/>
          <a:lstStyle>
            <a:lvl1pPr algn="r">
              <a:defRPr sz="8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352D10F-0719-42AE-A88E-E56EE851705A}" type="datetime3">
              <a:rPr lang="en-US"/>
              <a:pPr>
                <a:defRPr/>
              </a:pPr>
              <a:t>13 December 2013</a:t>
            </a:fld>
            <a:r>
              <a:rPr lang="en-US" dirty="0"/>
              <a:t>  |  Page </a:t>
            </a:r>
            <a:fld id="{F72E0B13-5511-43D3-AECB-2252BD6564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TSO-E titl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Aufmacher_groß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7338" cy="551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PPT_Titel_fuss2"/>
          <p:cNvPicPr>
            <a:picLocks noChangeAspect="1" noChangeArrowheads="1"/>
          </p:cNvPicPr>
          <p:nvPr userDrawn="1"/>
        </p:nvPicPr>
        <p:blipFill>
          <a:blip r:embed="rId3" cstate="print"/>
          <a:srcRect l="394"/>
          <a:stretch>
            <a:fillRect/>
          </a:stretch>
        </p:blipFill>
        <p:spPr bwMode="auto">
          <a:xfrm>
            <a:off x="-3175" y="5173663"/>
            <a:ext cx="9145588" cy="168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54000" y="758796"/>
            <a:ext cx="8647113" cy="106137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800" b="1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253999" y="1828980"/>
            <a:ext cx="8647113" cy="1009111"/>
          </a:xfrm>
          <a:prstGeom prst="rect">
            <a:avLst/>
          </a:prstGeom>
        </p:spPr>
        <p:txBody>
          <a:bodyPr/>
          <a:lstStyle>
            <a:lvl1pPr marL="0" indent="0" algn="l" rtl="0" fontAlgn="ba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2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28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28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28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28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254000" y="6010275"/>
            <a:ext cx="4433888" cy="6985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3"/>
          </p:nvPr>
        </p:nvSpPr>
        <p:spPr>
          <a:xfrm>
            <a:off x="254000" y="2849563"/>
            <a:ext cx="2873375" cy="360362"/>
          </a:xfr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7E33D33-07CA-42D0-8B24-4C281DFF7DEA}" type="datetime3">
              <a:rPr lang="en-US"/>
              <a:pPr>
                <a:defRPr/>
              </a:pPr>
              <a:t>13 December 2013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Title of the presentation  |  Name of the Author  |  Date  |  Page </a:t>
            </a:r>
            <a:fld id="{7B8192DB-68F5-41DD-8DE9-4A11F4FC86C6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de-DE">
                <a:solidFill>
                  <a:srgbClr val="000000"/>
                </a:solidFill>
              </a:rPr>
              <a:t> of  XX</a:t>
            </a:r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w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2.w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2.w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image" Target="../media/image2.w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Aufmacher_Innen_RGB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-6350" y="-9525"/>
            <a:ext cx="9156700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6" descr="PPT_Titel_Kopf+Fuss_innen2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825500"/>
            <a:ext cx="9156700" cy="60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2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338388" y="6577013"/>
            <a:ext cx="6119812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20 October 2010  |  Page </a:t>
            </a:r>
            <a:fld id="{F0AE6647-F6D1-4368-A256-1365518000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4000" y="269875"/>
            <a:ext cx="864711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Space for Chapter Headline, 1 Line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254000" y="1287463"/>
            <a:ext cx="8647113" cy="4722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2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 blind text, blind text</a:t>
            </a:r>
          </a:p>
          <a:p>
            <a:pPr lvl="3"/>
            <a:r>
              <a:rPr lang="en-US" dirty="0" smtClean="0"/>
              <a:t>Third level blind text, blind text</a:t>
            </a:r>
          </a:p>
          <a:p>
            <a:pPr lvl="4"/>
            <a:r>
              <a:rPr lang="en-US" dirty="0" smtClean="0"/>
              <a:t>Fourth level, blind text, blind</a:t>
            </a:r>
          </a:p>
          <a:p>
            <a:pPr lvl="5"/>
            <a:r>
              <a:rPr lang="en-US" dirty="0" smtClean="0"/>
              <a:t>Fifth level, blind text, blind text</a:t>
            </a:r>
          </a:p>
          <a:p>
            <a:pPr lvl="6"/>
            <a:r>
              <a:rPr lang="en-US" dirty="0" smtClean="0"/>
              <a:t>Sixth level; blind text; blind text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</p:sldLayoutIdLst>
  <p:transition spd="med">
    <p:fade thruBlk="1"/>
  </p:transition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558800" algn="l" rtl="0" eaLnBrk="0" fontAlgn="base" hangingPunct="0">
        <a:spcBef>
          <a:spcPct val="0"/>
        </a:spcBef>
        <a:spcAft>
          <a:spcPts val="600"/>
        </a:spcAft>
        <a:buFont typeface="Arial" charset="0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215900" indent="-215900" algn="l" rtl="0" eaLnBrk="0" fontAlgn="base" hangingPunct="0">
        <a:spcBef>
          <a:spcPct val="0"/>
        </a:spcBef>
        <a:spcAft>
          <a:spcPts val="600"/>
        </a:spcAft>
        <a:buFont typeface="Arial" charset="0"/>
        <a:buChar char="•"/>
        <a:defRPr lang="en-US" sz="1600" dirty="0">
          <a:solidFill>
            <a:schemeClr val="tx1"/>
          </a:solidFill>
          <a:latin typeface="+mn-lt"/>
          <a:cs typeface="+mn-cs"/>
        </a:defRPr>
      </a:lvl2pPr>
      <a:lvl3pPr marL="1143000" indent="-1358900" algn="l" rtl="0" eaLnBrk="0" fontAlgn="base" hangingPunct="0">
        <a:spcBef>
          <a:spcPct val="0"/>
        </a:spcBef>
        <a:spcAft>
          <a:spcPts val="600"/>
        </a:spcAft>
        <a:buFont typeface="Arial" charset="0"/>
        <a:defRPr lang="en-US" sz="1600" dirty="0">
          <a:solidFill>
            <a:schemeClr val="tx1"/>
          </a:solidFill>
          <a:latin typeface="+mn-lt"/>
          <a:cs typeface="+mn-cs"/>
        </a:defRPr>
      </a:lvl3pPr>
      <a:lvl4pPr marL="431800" indent="-215900" algn="l" rtl="0" eaLnBrk="0" fontAlgn="base" hangingPunct="0">
        <a:spcBef>
          <a:spcPct val="0"/>
        </a:spcBef>
        <a:spcAft>
          <a:spcPts val="600"/>
        </a:spcAft>
        <a:buFont typeface="Courier New" pitchFamily="49" charset="0"/>
        <a:buChar char="o"/>
        <a:defRPr lang="en-US" sz="1600" dirty="0">
          <a:solidFill>
            <a:schemeClr val="tx1"/>
          </a:solidFill>
          <a:latin typeface="+mn-lt"/>
          <a:cs typeface="+mn-cs"/>
        </a:defRPr>
      </a:lvl4pPr>
      <a:lvl5pPr marL="647700" indent="-215900" algn="l" rtl="0" eaLnBrk="0" fontAlgn="base" hangingPunct="0">
        <a:spcBef>
          <a:spcPct val="0"/>
        </a:spcBef>
        <a:spcAft>
          <a:spcPts val="600"/>
        </a:spcAft>
        <a:buFont typeface="Wingdings" pitchFamily="2" charset="2"/>
        <a:buChar char="§"/>
        <a:defRPr lang="en-US" sz="1600" dirty="0">
          <a:solidFill>
            <a:schemeClr val="tx1"/>
          </a:solidFill>
          <a:latin typeface="+mn-lt"/>
          <a:cs typeface="+mn-cs"/>
        </a:defRPr>
      </a:lvl5pPr>
      <a:lvl6pPr marL="864000" indent="-216000" algn="l" rtl="0" fontAlgn="base">
        <a:lnSpc>
          <a:spcPct val="100000"/>
        </a:lnSpc>
        <a:spcBef>
          <a:spcPct val="0"/>
        </a:spcBef>
        <a:spcAft>
          <a:spcPts val="60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  <a:cs typeface="+mn-cs"/>
        </a:defRPr>
      </a:lvl6pPr>
      <a:lvl7pPr marL="1080000" indent="-216000" algn="l" rtl="0" fontAlgn="base">
        <a:lnSpc>
          <a:spcPct val="100000"/>
        </a:lnSpc>
        <a:spcBef>
          <a:spcPct val="0"/>
        </a:spcBef>
        <a:spcAft>
          <a:spcPts val="600"/>
        </a:spcAft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</a:defRPr>
      </a:lvl7pPr>
      <a:lvl8pPr marL="2197100" indent="-228600" algn="l" rtl="0" fontAlgn="base">
        <a:lnSpc>
          <a:spcPts val="2200"/>
        </a:lnSpc>
        <a:spcBef>
          <a:spcPct val="0"/>
        </a:spcBef>
        <a:spcAft>
          <a:spcPts val="1100"/>
        </a:spcAft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</a:defRPr>
      </a:lvl8pPr>
      <a:lvl9pPr marL="2654300" indent="-228600" algn="l" rtl="0" fontAlgn="base">
        <a:lnSpc>
          <a:spcPts val="2200"/>
        </a:lnSpc>
        <a:spcBef>
          <a:spcPct val="0"/>
        </a:spcBef>
        <a:spcAft>
          <a:spcPts val="1100"/>
        </a:spcAft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Aufmacher_Innen_RGB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6350" y="-9525"/>
            <a:ext cx="9156700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6" descr="PPT_Titel_Kopf+Fuss_innen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6350" y="822325"/>
            <a:ext cx="9156700" cy="60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2625" y="322263"/>
            <a:ext cx="7799388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Space for Chapter Headline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1546225"/>
            <a:ext cx="7799388" cy="408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Headline (First level)</a:t>
            </a:r>
          </a:p>
          <a:p>
            <a:pPr lvl="1"/>
            <a:r>
              <a:rPr lang="de-DE" smtClean="0"/>
              <a:t>Bodycopy (Second level)</a:t>
            </a:r>
          </a:p>
          <a:p>
            <a:pPr lvl="2"/>
            <a:r>
              <a:rPr lang="de-DE" smtClean="0"/>
              <a:t>Third level</a:t>
            </a:r>
            <a:br>
              <a:rPr lang="de-DE" smtClean="0"/>
            </a:br>
            <a:r>
              <a:rPr lang="de-DE" smtClean="0"/>
              <a:t>Dummy text</a:t>
            </a:r>
          </a:p>
          <a:p>
            <a:pPr lvl="3"/>
            <a:r>
              <a:rPr lang="de-DE" smtClean="0"/>
              <a:t>Fourth level</a:t>
            </a:r>
            <a:br>
              <a:rPr lang="de-DE" smtClean="0"/>
            </a:br>
            <a:r>
              <a:rPr lang="de-DE" smtClean="0"/>
              <a:t>Dummy text	</a:t>
            </a:r>
          </a:p>
          <a:p>
            <a:pPr lvl="4"/>
            <a:r>
              <a:rPr lang="de-DE" smtClean="0"/>
              <a:t>Fifth level</a:t>
            </a:r>
            <a:br>
              <a:rPr lang="de-DE" smtClean="0"/>
            </a:br>
            <a:r>
              <a:rPr lang="de-DE" smtClean="0"/>
              <a:t>Dummy text</a:t>
            </a:r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0" y="6577013"/>
            <a:ext cx="3862388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 b="0">
                <a:solidFill>
                  <a:srgbClr val="000000"/>
                </a:solidFill>
              </a:rPr>
              <a:t>Title of the presentation  |  Name of the Author  |  Date  |  Page </a:t>
            </a:r>
            <a:fld id="{8AE1DE55-811A-4FFE-97BE-DE1B9BA4A3B4}" type="slidenum">
              <a:rPr lang="de-DE" b="0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de-DE" b="0">
                <a:solidFill>
                  <a:srgbClr val="000000"/>
                </a:solidFill>
              </a:rPr>
              <a:t> of  XX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ransition spd="med">
    <p:fade thruBlk="1"/>
  </p:transition>
  <p:hf sldNum="0" hdr="0" ftr="0"/>
  <p:txStyles>
    <p:titleStyle>
      <a:lvl1pPr algn="l" rtl="0" eaLnBrk="0" fontAlgn="base" hangingPunct="0">
        <a:lnSpc>
          <a:spcPts val="1800"/>
        </a:lnSpc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1800"/>
        </a:lnSpc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ts val="1800"/>
        </a:lnSpc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ts val="1800"/>
        </a:lnSpc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ts val="1800"/>
        </a:lnSpc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ts val="1800"/>
        </a:lnSpc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ts val="1800"/>
        </a:lnSpc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ts val="1800"/>
        </a:lnSpc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ts val="1800"/>
        </a:lnSpc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lnSpc>
          <a:spcPts val="2800"/>
        </a:lnSpc>
        <a:spcBef>
          <a:spcPct val="0"/>
        </a:spcBef>
        <a:spcAft>
          <a:spcPts val="2200"/>
        </a:spcAft>
        <a:defRPr sz="2500" b="1">
          <a:solidFill>
            <a:schemeClr val="tx2"/>
          </a:solidFill>
          <a:latin typeface="+mn-lt"/>
          <a:ea typeface="+mn-ea"/>
          <a:cs typeface="+mn-cs"/>
        </a:defRPr>
      </a:lvl1pPr>
      <a:lvl2pPr marL="1588" indent="455613" algn="l" rtl="0" eaLnBrk="0" fontAlgn="base" hangingPunct="0">
        <a:lnSpc>
          <a:spcPts val="2200"/>
        </a:lnSpc>
        <a:spcBef>
          <a:spcPct val="0"/>
        </a:spcBef>
        <a:spcAft>
          <a:spcPts val="1100"/>
        </a:spcAft>
        <a:defRPr sz="1600">
          <a:solidFill>
            <a:schemeClr val="tx1"/>
          </a:solidFill>
          <a:latin typeface="+mn-lt"/>
          <a:cs typeface="+mn-cs"/>
        </a:defRPr>
      </a:lvl2pPr>
      <a:lvl3pPr marL="192088" indent="-150813" algn="l" rtl="0" eaLnBrk="0" fontAlgn="base" hangingPunct="0">
        <a:lnSpc>
          <a:spcPts val="2200"/>
        </a:lnSpc>
        <a:spcBef>
          <a:spcPct val="0"/>
        </a:spcBef>
        <a:spcAft>
          <a:spcPts val="1100"/>
        </a:spcAft>
        <a:buFont typeface="Arial" charset="0"/>
        <a:buChar char="̶"/>
        <a:defRPr sz="1600">
          <a:solidFill>
            <a:schemeClr val="tx1"/>
          </a:solidFill>
          <a:latin typeface="+mn-lt"/>
          <a:cs typeface="+mn-cs"/>
        </a:defRPr>
      </a:lvl3pPr>
      <a:lvl4pPr marL="430213" indent="-236538" algn="l" rtl="0" eaLnBrk="0" fontAlgn="base" hangingPunct="0">
        <a:lnSpc>
          <a:spcPts val="2200"/>
        </a:lnSpc>
        <a:spcBef>
          <a:spcPct val="0"/>
        </a:spcBef>
        <a:spcAft>
          <a:spcPts val="110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623888" indent="-171450" algn="l" rtl="0" eaLnBrk="0" fontAlgn="base" hangingPunct="0">
        <a:lnSpc>
          <a:spcPts val="2200"/>
        </a:lnSpc>
        <a:spcBef>
          <a:spcPct val="0"/>
        </a:spcBef>
        <a:spcAft>
          <a:spcPts val="1100"/>
        </a:spcAft>
        <a:buFont typeface="Arial" charset="0"/>
        <a:buChar char="̶"/>
        <a:defRPr sz="1600">
          <a:solidFill>
            <a:schemeClr val="tx1"/>
          </a:solidFill>
          <a:latin typeface="+mn-lt"/>
          <a:cs typeface="+mn-cs"/>
        </a:defRPr>
      </a:lvl5pPr>
      <a:lvl6pPr marL="1081088" indent="-171450" algn="l" rtl="0" fontAlgn="base">
        <a:lnSpc>
          <a:spcPts val="2200"/>
        </a:lnSpc>
        <a:spcBef>
          <a:spcPct val="0"/>
        </a:spcBef>
        <a:spcAft>
          <a:spcPts val="1100"/>
        </a:spcAft>
        <a:buFont typeface="Arial" pitchFamily="34" charset="0"/>
        <a:buChar char="̶"/>
        <a:defRPr sz="1600">
          <a:solidFill>
            <a:schemeClr val="tx1"/>
          </a:solidFill>
          <a:latin typeface="+mn-lt"/>
          <a:cs typeface="+mn-cs"/>
        </a:defRPr>
      </a:lvl6pPr>
      <a:lvl7pPr marL="1538288" indent="-171450" algn="l" rtl="0" fontAlgn="base">
        <a:lnSpc>
          <a:spcPts val="2200"/>
        </a:lnSpc>
        <a:spcBef>
          <a:spcPct val="0"/>
        </a:spcBef>
        <a:spcAft>
          <a:spcPts val="1100"/>
        </a:spcAft>
        <a:buFont typeface="Arial" pitchFamily="34" charset="0"/>
        <a:buChar char="̶"/>
        <a:defRPr sz="1600">
          <a:solidFill>
            <a:schemeClr val="tx1"/>
          </a:solidFill>
          <a:latin typeface="+mn-lt"/>
          <a:cs typeface="+mn-cs"/>
        </a:defRPr>
      </a:lvl7pPr>
      <a:lvl8pPr marL="1995488" indent="-171450" algn="l" rtl="0" fontAlgn="base">
        <a:lnSpc>
          <a:spcPts val="2200"/>
        </a:lnSpc>
        <a:spcBef>
          <a:spcPct val="0"/>
        </a:spcBef>
        <a:spcAft>
          <a:spcPts val="1100"/>
        </a:spcAft>
        <a:buFont typeface="Arial" pitchFamily="34" charset="0"/>
        <a:buChar char="̶"/>
        <a:defRPr sz="1600">
          <a:solidFill>
            <a:schemeClr val="tx1"/>
          </a:solidFill>
          <a:latin typeface="+mn-lt"/>
          <a:cs typeface="+mn-cs"/>
        </a:defRPr>
      </a:lvl8pPr>
      <a:lvl9pPr marL="2452688" indent="-171450" algn="l" rtl="0" fontAlgn="base">
        <a:lnSpc>
          <a:spcPts val="2200"/>
        </a:lnSpc>
        <a:spcBef>
          <a:spcPct val="0"/>
        </a:spcBef>
        <a:spcAft>
          <a:spcPts val="1100"/>
        </a:spcAft>
        <a:buFont typeface="Arial" pitchFamily="34" charset="0"/>
        <a:buChar char="̶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Aufmacher_Innen_RGB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6350" y="-9525"/>
            <a:ext cx="9156700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6" descr="PPT_Titel_Kopf+Fuss_innen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6350" y="822325"/>
            <a:ext cx="9156700" cy="60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2625" y="322263"/>
            <a:ext cx="7799388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Space for Chapter Headline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1546225"/>
            <a:ext cx="7799388" cy="408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Headline (First level)</a:t>
            </a:r>
          </a:p>
          <a:p>
            <a:pPr lvl="1"/>
            <a:r>
              <a:rPr lang="de-DE" smtClean="0"/>
              <a:t>Bodycopy (Second level)</a:t>
            </a:r>
          </a:p>
          <a:p>
            <a:pPr lvl="2"/>
            <a:r>
              <a:rPr lang="de-DE" smtClean="0"/>
              <a:t>Third level</a:t>
            </a:r>
            <a:br>
              <a:rPr lang="de-DE" smtClean="0"/>
            </a:br>
            <a:r>
              <a:rPr lang="de-DE" smtClean="0"/>
              <a:t>Dummy text</a:t>
            </a:r>
          </a:p>
          <a:p>
            <a:pPr lvl="3"/>
            <a:r>
              <a:rPr lang="de-DE" smtClean="0"/>
              <a:t>Fourth level</a:t>
            </a:r>
            <a:br>
              <a:rPr lang="de-DE" smtClean="0"/>
            </a:br>
            <a:r>
              <a:rPr lang="de-DE" smtClean="0"/>
              <a:t>Dummy text	</a:t>
            </a:r>
          </a:p>
          <a:p>
            <a:pPr lvl="4"/>
            <a:r>
              <a:rPr lang="de-DE" smtClean="0"/>
              <a:t>Fifth level</a:t>
            </a:r>
            <a:br>
              <a:rPr lang="de-DE" smtClean="0"/>
            </a:br>
            <a:r>
              <a:rPr lang="de-DE" smtClean="0"/>
              <a:t>Dummy text</a:t>
            </a:r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0" y="6577013"/>
            <a:ext cx="3862388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 b="0">
                <a:solidFill>
                  <a:srgbClr val="000000"/>
                </a:solidFill>
              </a:rPr>
              <a:t>Title of the presentation  |  Name of the Author  |  Date  |  Page </a:t>
            </a:r>
            <a:fld id="{9EC58F67-535F-4F9F-B89C-BF969F03C9F2}" type="slidenum">
              <a:rPr lang="de-DE" b="0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de-DE" b="0">
                <a:solidFill>
                  <a:srgbClr val="000000"/>
                </a:solidFill>
              </a:rPr>
              <a:t> of  XX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ransition spd="med">
    <p:fade thruBlk="1"/>
  </p:transition>
  <p:hf sldNum="0" hdr="0" ftr="0"/>
  <p:txStyles>
    <p:titleStyle>
      <a:lvl1pPr algn="l" rtl="0" eaLnBrk="0" fontAlgn="base" hangingPunct="0">
        <a:lnSpc>
          <a:spcPts val="1800"/>
        </a:lnSpc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1800"/>
        </a:lnSpc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ts val="1800"/>
        </a:lnSpc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ts val="1800"/>
        </a:lnSpc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ts val="1800"/>
        </a:lnSpc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ts val="1800"/>
        </a:lnSpc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ts val="1800"/>
        </a:lnSpc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ts val="1800"/>
        </a:lnSpc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ts val="1800"/>
        </a:lnSpc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lnSpc>
          <a:spcPts val="2800"/>
        </a:lnSpc>
        <a:spcBef>
          <a:spcPct val="0"/>
        </a:spcBef>
        <a:spcAft>
          <a:spcPts val="2200"/>
        </a:spcAft>
        <a:buChar char="•"/>
        <a:defRPr sz="2500" b="1">
          <a:solidFill>
            <a:schemeClr val="tx2"/>
          </a:solidFill>
          <a:latin typeface="+mn-lt"/>
          <a:ea typeface="+mn-ea"/>
          <a:cs typeface="+mn-cs"/>
        </a:defRPr>
      </a:lvl1pPr>
      <a:lvl2pPr marL="1588" indent="455613" algn="l" rtl="0" eaLnBrk="0" fontAlgn="base" hangingPunct="0">
        <a:lnSpc>
          <a:spcPts val="2200"/>
        </a:lnSpc>
        <a:spcBef>
          <a:spcPct val="0"/>
        </a:spcBef>
        <a:spcAft>
          <a:spcPts val="1100"/>
        </a:spcAft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192088" indent="-150813" algn="l" rtl="0" eaLnBrk="0" fontAlgn="base" hangingPunct="0">
        <a:lnSpc>
          <a:spcPts val="2200"/>
        </a:lnSpc>
        <a:spcBef>
          <a:spcPct val="0"/>
        </a:spcBef>
        <a:spcAft>
          <a:spcPts val="1100"/>
        </a:spcAft>
        <a:buFont typeface="Arial" charset="0"/>
        <a:buChar char="̶"/>
        <a:defRPr sz="1600">
          <a:solidFill>
            <a:schemeClr val="tx1"/>
          </a:solidFill>
          <a:latin typeface="+mn-lt"/>
          <a:cs typeface="+mn-cs"/>
        </a:defRPr>
      </a:lvl3pPr>
      <a:lvl4pPr marL="430213" indent="-236538" algn="l" rtl="0" eaLnBrk="0" fontAlgn="base" hangingPunct="0">
        <a:lnSpc>
          <a:spcPts val="2200"/>
        </a:lnSpc>
        <a:spcBef>
          <a:spcPct val="0"/>
        </a:spcBef>
        <a:spcAft>
          <a:spcPts val="110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623888" indent="-171450" algn="l" rtl="0" eaLnBrk="0" fontAlgn="base" hangingPunct="0">
        <a:lnSpc>
          <a:spcPts val="2200"/>
        </a:lnSpc>
        <a:spcBef>
          <a:spcPct val="0"/>
        </a:spcBef>
        <a:spcAft>
          <a:spcPts val="1100"/>
        </a:spcAft>
        <a:buFont typeface="Arial" charset="0"/>
        <a:buChar char="̶"/>
        <a:defRPr sz="1600">
          <a:solidFill>
            <a:schemeClr val="tx1"/>
          </a:solidFill>
          <a:latin typeface="+mn-lt"/>
          <a:cs typeface="+mn-cs"/>
        </a:defRPr>
      </a:lvl5pPr>
      <a:lvl6pPr marL="1081088" indent="-171450" algn="l" rtl="0" fontAlgn="base">
        <a:lnSpc>
          <a:spcPts val="2200"/>
        </a:lnSpc>
        <a:spcBef>
          <a:spcPct val="0"/>
        </a:spcBef>
        <a:spcAft>
          <a:spcPts val="1100"/>
        </a:spcAft>
        <a:buFont typeface="Arial" pitchFamily="34" charset="0"/>
        <a:buChar char="̶"/>
        <a:defRPr sz="1600">
          <a:solidFill>
            <a:schemeClr val="tx1"/>
          </a:solidFill>
          <a:latin typeface="+mn-lt"/>
          <a:cs typeface="+mn-cs"/>
        </a:defRPr>
      </a:lvl6pPr>
      <a:lvl7pPr marL="1538288" indent="-171450" algn="l" rtl="0" fontAlgn="base">
        <a:lnSpc>
          <a:spcPts val="2200"/>
        </a:lnSpc>
        <a:spcBef>
          <a:spcPct val="0"/>
        </a:spcBef>
        <a:spcAft>
          <a:spcPts val="1100"/>
        </a:spcAft>
        <a:buFont typeface="Arial" pitchFamily="34" charset="0"/>
        <a:buChar char="̶"/>
        <a:defRPr sz="1600">
          <a:solidFill>
            <a:schemeClr val="tx1"/>
          </a:solidFill>
          <a:latin typeface="+mn-lt"/>
          <a:cs typeface="+mn-cs"/>
        </a:defRPr>
      </a:lvl7pPr>
      <a:lvl8pPr marL="1995488" indent="-171450" algn="l" rtl="0" fontAlgn="base">
        <a:lnSpc>
          <a:spcPts val="2200"/>
        </a:lnSpc>
        <a:spcBef>
          <a:spcPct val="0"/>
        </a:spcBef>
        <a:spcAft>
          <a:spcPts val="1100"/>
        </a:spcAft>
        <a:buFont typeface="Arial" pitchFamily="34" charset="0"/>
        <a:buChar char="̶"/>
        <a:defRPr sz="1600">
          <a:solidFill>
            <a:schemeClr val="tx1"/>
          </a:solidFill>
          <a:latin typeface="+mn-lt"/>
          <a:cs typeface="+mn-cs"/>
        </a:defRPr>
      </a:lvl8pPr>
      <a:lvl9pPr marL="2452688" indent="-171450" algn="l" rtl="0" fontAlgn="base">
        <a:lnSpc>
          <a:spcPts val="2200"/>
        </a:lnSpc>
        <a:spcBef>
          <a:spcPct val="0"/>
        </a:spcBef>
        <a:spcAft>
          <a:spcPts val="1100"/>
        </a:spcAft>
        <a:buFont typeface="Arial" pitchFamily="34" charset="0"/>
        <a:buChar char="̶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5" descr="Aufmacher_Innen_RGB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6350" y="-9525"/>
            <a:ext cx="9156700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16" descr="PPT_Titel_Kopf+Fuss_innen2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6350" y="822325"/>
            <a:ext cx="9156700" cy="60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2625" y="322263"/>
            <a:ext cx="7799388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Space for Chapter Headline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1546225"/>
            <a:ext cx="7799388" cy="408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Headline (First level)</a:t>
            </a:r>
          </a:p>
          <a:p>
            <a:pPr lvl="1"/>
            <a:r>
              <a:rPr lang="de-DE" smtClean="0"/>
              <a:t>Bodycopy (Second level)</a:t>
            </a:r>
          </a:p>
          <a:p>
            <a:pPr lvl="2"/>
            <a:r>
              <a:rPr lang="de-DE" smtClean="0"/>
              <a:t>Third level</a:t>
            </a:r>
            <a:br>
              <a:rPr lang="de-DE" smtClean="0"/>
            </a:br>
            <a:r>
              <a:rPr lang="de-DE" smtClean="0"/>
              <a:t>Dummy text</a:t>
            </a:r>
          </a:p>
          <a:p>
            <a:pPr lvl="3"/>
            <a:r>
              <a:rPr lang="de-DE" smtClean="0"/>
              <a:t>Fourth level</a:t>
            </a:r>
            <a:br>
              <a:rPr lang="de-DE" smtClean="0"/>
            </a:br>
            <a:r>
              <a:rPr lang="de-DE" smtClean="0"/>
              <a:t>Dummy text	</a:t>
            </a:r>
          </a:p>
          <a:p>
            <a:pPr lvl="4"/>
            <a:r>
              <a:rPr lang="de-DE" smtClean="0"/>
              <a:t>Fifth level</a:t>
            </a:r>
            <a:br>
              <a:rPr lang="de-DE" smtClean="0"/>
            </a:br>
            <a:r>
              <a:rPr lang="de-DE" smtClean="0"/>
              <a:t>Dummy text</a:t>
            </a:r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0" y="6577013"/>
            <a:ext cx="3862388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 b="0">
                <a:solidFill>
                  <a:srgbClr val="000000"/>
                </a:solidFill>
              </a:rPr>
              <a:t>Title of the presentation  |  Name of the Author  |  Date  |  Page </a:t>
            </a:r>
            <a:fld id="{3F79FDBA-8E0E-408B-B5A2-FC20BB6E0DA6}" type="slidenum">
              <a:rPr lang="de-DE" b="0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de-DE" b="0">
                <a:solidFill>
                  <a:srgbClr val="000000"/>
                </a:solidFill>
              </a:rPr>
              <a:t> of  XX</a:t>
            </a:r>
          </a:p>
        </p:txBody>
      </p:sp>
    </p:spTree>
    <p:extLst>
      <p:ext uri="{BB962C8B-B14F-4D97-AF65-F5344CB8AC3E}">
        <p14:creationId xmlns:p14="http://schemas.microsoft.com/office/powerpoint/2010/main" val="923557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</p:sldLayoutIdLst>
  <p:transition spd="med">
    <p:fade thruBlk="1"/>
  </p:transition>
  <p:hf sldNum="0" hdr="0" ftr="0"/>
  <p:txStyles>
    <p:titleStyle>
      <a:lvl1pPr algn="l" rtl="0" eaLnBrk="0" fontAlgn="base" hangingPunct="0">
        <a:lnSpc>
          <a:spcPts val="1800"/>
        </a:lnSpc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1800"/>
        </a:lnSpc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ts val="1800"/>
        </a:lnSpc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ts val="1800"/>
        </a:lnSpc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ts val="1800"/>
        </a:lnSpc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ts val="1800"/>
        </a:lnSpc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ts val="1800"/>
        </a:lnSpc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ts val="1800"/>
        </a:lnSpc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ts val="1800"/>
        </a:lnSpc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lnSpc>
          <a:spcPts val="2800"/>
        </a:lnSpc>
        <a:spcBef>
          <a:spcPct val="0"/>
        </a:spcBef>
        <a:spcAft>
          <a:spcPts val="2200"/>
        </a:spcAft>
        <a:buChar char="•"/>
        <a:defRPr sz="2500" b="1">
          <a:solidFill>
            <a:schemeClr val="tx2"/>
          </a:solidFill>
          <a:latin typeface="+mn-lt"/>
          <a:ea typeface="+mn-ea"/>
          <a:cs typeface="+mn-cs"/>
        </a:defRPr>
      </a:lvl1pPr>
      <a:lvl2pPr marL="1588" indent="455613" algn="l" rtl="0" eaLnBrk="0" fontAlgn="base" hangingPunct="0">
        <a:lnSpc>
          <a:spcPts val="2200"/>
        </a:lnSpc>
        <a:spcBef>
          <a:spcPct val="0"/>
        </a:spcBef>
        <a:spcAft>
          <a:spcPts val="1100"/>
        </a:spcAft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192088" indent="-150813" algn="l" rtl="0" eaLnBrk="0" fontAlgn="base" hangingPunct="0">
        <a:lnSpc>
          <a:spcPts val="2200"/>
        </a:lnSpc>
        <a:spcBef>
          <a:spcPct val="0"/>
        </a:spcBef>
        <a:spcAft>
          <a:spcPts val="1100"/>
        </a:spcAft>
        <a:buFont typeface="Arial" charset="0"/>
        <a:buChar char="̶"/>
        <a:defRPr sz="1600">
          <a:solidFill>
            <a:schemeClr val="tx1"/>
          </a:solidFill>
          <a:latin typeface="+mn-lt"/>
          <a:cs typeface="+mn-cs"/>
        </a:defRPr>
      </a:lvl3pPr>
      <a:lvl4pPr marL="430213" indent="-236538" algn="l" rtl="0" eaLnBrk="0" fontAlgn="base" hangingPunct="0">
        <a:lnSpc>
          <a:spcPts val="2200"/>
        </a:lnSpc>
        <a:spcBef>
          <a:spcPct val="0"/>
        </a:spcBef>
        <a:spcAft>
          <a:spcPts val="110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623888" indent="-171450" algn="l" rtl="0" eaLnBrk="0" fontAlgn="base" hangingPunct="0">
        <a:lnSpc>
          <a:spcPts val="2200"/>
        </a:lnSpc>
        <a:spcBef>
          <a:spcPct val="0"/>
        </a:spcBef>
        <a:spcAft>
          <a:spcPts val="1100"/>
        </a:spcAft>
        <a:buFont typeface="Arial" charset="0"/>
        <a:buChar char="̶"/>
        <a:defRPr sz="1600">
          <a:solidFill>
            <a:schemeClr val="tx1"/>
          </a:solidFill>
          <a:latin typeface="+mn-lt"/>
          <a:cs typeface="+mn-cs"/>
        </a:defRPr>
      </a:lvl5pPr>
      <a:lvl6pPr marL="1081088" indent="-171450" algn="l" rtl="0" fontAlgn="base">
        <a:lnSpc>
          <a:spcPts val="2200"/>
        </a:lnSpc>
        <a:spcBef>
          <a:spcPct val="0"/>
        </a:spcBef>
        <a:spcAft>
          <a:spcPts val="1100"/>
        </a:spcAft>
        <a:buFont typeface="Arial" pitchFamily="34" charset="0"/>
        <a:buChar char="̶"/>
        <a:defRPr sz="1600">
          <a:solidFill>
            <a:schemeClr val="tx1"/>
          </a:solidFill>
          <a:latin typeface="+mn-lt"/>
          <a:cs typeface="+mn-cs"/>
        </a:defRPr>
      </a:lvl6pPr>
      <a:lvl7pPr marL="1538288" indent="-171450" algn="l" rtl="0" fontAlgn="base">
        <a:lnSpc>
          <a:spcPts val="2200"/>
        </a:lnSpc>
        <a:spcBef>
          <a:spcPct val="0"/>
        </a:spcBef>
        <a:spcAft>
          <a:spcPts val="1100"/>
        </a:spcAft>
        <a:buFont typeface="Arial" pitchFamily="34" charset="0"/>
        <a:buChar char="̶"/>
        <a:defRPr sz="1600">
          <a:solidFill>
            <a:schemeClr val="tx1"/>
          </a:solidFill>
          <a:latin typeface="+mn-lt"/>
          <a:cs typeface="+mn-cs"/>
        </a:defRPr>
      </a:lvl7pPr>
      <a:lvl8pPr marL="1995488" indent="-171450" algn="l" rtl="0" fontAlgn="base">
        <a:lnSpc>
          <a:spcPts val="2200"/>
        </a:lnSpc>
        <a:spcBef>
          <a:spcPct val="0"/>
        </a:spcBef>
        <a:spcAft>
          <a:spcPts val="1100"/>
        </a:spcAft>
        <a:buFont typeface="Arial" pitchFamily="34" charset="0"/>
        <a:buChar char="̶"/>
        <a:defRPr sz="1600">
          <a:solidFill>
            <a:schemeClr val="tx1"/>
          </a:solidFill>
          <a:latin typeface="+mn-lt"/>
          <a:cs typeface="+mn-cs"/>
        </a:defRPr>
      </a:lvl8pPr>
      <a:lvl9pPr marL="2452688" indent="-171450" algn="l" rtl="0" fontAlgn="base">
        <a:lnSpc>
          <a:spcPts val="2200"/>
        </a:lnSpc>
        <a:spcBef>
          <a:spcPct val="0"/>
        </a:spcBef>
        <a:spcAft>
          <a:spcPts val="1100"/>
        </a:spcAft>
        <a:buFont typeface="Arial" pitchFamily="34" charset="0"/>
        <a:buChar char="̶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5" descr="Aufmacher_Innen_RGB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9525"/>
            <a:ext cx="9156700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6" descr="PPT_Titel_Kopf+Fuss_innen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822325"/>
            <a:ext cx="9156700" cy="603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2625" y="322263"/>
            <a:ext cx="7799388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Space for Chapter Headline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1546225"/>
            <a:ext cx="7799388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Headline (First level)</a:t>
            </a:r>
          </a:p>
          <a:p>
            <a:pPr lvl="1"/>
            <a:r>
              <a:rPr lang="de-DE" smtClean="0"/>
              <a:t>Bodycopy (Second level)</a:t>
            </a:r>
          </a:p>
          <a:p>
            <a:pPr lvl="2"/>
            <a:r>
              <a:rPr lang="de-DE" smtClean="0"/>
              <a:t>Third level</a:t>
            </a:r>
            <a:br>
              <a:rPr lang="de-DE" smtClean="0"/>
            </a:br>
            <a:r>
              <a:rPr lang="de-DE" smtClean="0"/>
              <a:t>Dummy text</a:t>
            </a:r>
          </a:p>
          <a:p>
            <a:pPr lvl="3"/>
            <a:r>
              <a:rPr lang="de-DE" smtClean="0"/>
              <a:t>Fourth level</a:t>
            </a:r>
            <a:br>
              <a:rPr lang="de-DE" smtClean="0"/>
            </a:br>
            <a:r>
              <a:rPr lang="de-DE" smtClean="0"/>
              <a:t>Dummy text	</a:t>
            </a:r>
          </a:p>
          <a:p>
            <a:pPr lvl="4"/>
            <a:r>
              <a:rPr lang="de-DE" smtClean="0"/>
              <a:t>Fifth level</a:t>
            </a:r>
            <a:br>
              <a:rPr lang="de-DE" smtClean="0"/>
            </a:br>
            <a:r>
              <a:rPr lang="de-DE" smtClean="0"/>
              <a:t>Dummy text</a:t>
            </a:r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0" y="6577013"/>
            <a:ext cx="3862388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 b="0">
                <a:solidFill>
                  <a:srgbClr val="000000"/>
                </a:solidFill>
              </a:rPr>
              <a:t>Title of the presentation  |  Name of the Author  |  Date  |  Page </a:t>
            </a:r>
            <a:fld id="{F2F1E578-FE59-4F80-A442-86A0067254B8}" type="slidenum">
              <a:rPr lang="de-DE" b="0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de-DE" b="0">
                <a:solidFill>
                  <a:srgbClr val="000000"/>
                </a:solidFill>
              </a:rPr>
              <a:t> of  XX</a:t>
            </a:r>
          </a:p>
        </p:txBody>
      </p:sp>
    </p:spTree>
    <p:extLst>
      <p:ext uri="{BB962C8B-B14F-4D97-AF65-F5344CB8AC3E}">
        <p14:creationId xmlns:p14="http://schemas.microsoft.com/office/powerpoint/2010/main" val="853408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ransition spd="med">
    <p:fade thruBlk="1"/>
  </p:transition>
  <p:hf sldNum="0" hdr="0" ftr="0"/>
  <p:txStyles>
    <p:titleStyle>
      <a:lvl1pPr algn="l" rtl="0" eaLnBrk="0" fontAlgn="base" hangingPunct="0">
        <a:lnSpc>
          <a:spcPts val="1800"/>
        </a:lnSpc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1800"/>
        </a:lnSpc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ts val="1800"/>
        </a:lnSpc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ts val="1800"/>
        </a:lnSpc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ts val="1800"/>
        </a:lnSpc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ts val="1800"/>
        </a:lnSpc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ts val="1800"/>
        </a:lnSpc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ts val="1800"/>
        </a:lnSpc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ts val="1800"/>
        </a:lnSpc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lnSpc>
          <a:spcPts val="2800"/>
        </a:lnSpc>
        <a:spcBef>
          <a:spcPct val="0"/>
        </a:spcBef>
        <a:spcAft>
          <a:spcPts val="2200"/>
        </a:spcAft>
        <a:buChar char="•"/>
        <a:defRPr sz="2500" b="1">
          <a:solidFill>
            <a:schemeClr val="tx2"/>
          </a:solidFill>
          <a:latin typeface="+mn-lt"/>
          <a:ea typeface="+mn-ea"/>
          <a:cs typeface="+mn-cs"/>
        </a:defRPr>
      </a:lvl1pPr>
      <a:lvl2pPr marL="1588" indent="455613" algn="l" rtl="0" eaLnBrk="0" fontAlgn="base" hangingPunct="0">
        <a:lnSpc>
          <a:spcPts val="2200"/>
        </a:lnSpc>
        <a:spcBef>
          <a:spcPct val="0"/>
        </a:spcBef>
        <a:spcAft>
          <a:spcPts val="1100"/>
        </a:spcAft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192088" indent="-150813" algn="l" rtl="0" eaLnBrk="0" fontAlgn="base" hangingPunct="0">
        <a:lnSpc>
          <a:spcPts val="2200"/>
        </a:lnSpc>
        <a:spcBef>
          <a:spcPct val="0"/>
        </a:spcBef>
        <a:spcAft>
          <a:spcPts val="1100"/>
        </a:spcAft>
        <a:buFont typeface="Arial" pitchFamily="34" charset="0"/>
        <a:buChar char="̶"/>
        <a:defRPr sz="1600">
          <a:solidFill>
            <a:schemeClr val="tx1"/>
          </a:solidFill>
          <a:latin typeface="+mn-lt"/>
          <a:cs typeface="+mn-cs"/>
        </a:defRPr>
      </a:lvl3pPr>
      <a:lvl4pPr marL="430213" indent="-236538" algn="l" rtl="0" eaLnBrk="0" fontAlgn="base" hangingPunct="0">
        <a:lnSpc>
          <a:spcPts val="2200"/>
        </a:lnSpc>
        <a:spcBef>
          <a:spcPct val="0"/>
        </a:spcBef>
        <a:spcAft>
          <a:spcPts val="110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623888" indent="-171450" algn="l" rtl="0" eaLnBrk="0" fontAlgn="base" hangingPunct="0">
        <a:lnSpc>
          <a:spcPts val="2200"/>
        </a:lnSpc>
        <a:spcBef>
          <a:spcPct val="0"/>
        </a:spcBef>
        <a:spcAft>
          <a:spcPts val="1100"/>
        </a:spcAft>
        <a:buFont typeface="Arial" pitchFamily="34" charset="0"/>
        <a:buChar char="̶"/>
        <a:defRPr sz="1600">
          <a:solidFill>
            <a:schemeClr val="tx1"/>
          </a:solidFill>
          <a:latin typeface="+mn-lt"/>
          <a:cs typeface="+mn-cs"/>
        </a:defRPr>
      </a:lvl5pPr>
      <a:lvl6pPr marL="1081088" indent="-171450" algn="l" rtl="0" fontAlgn="base">
        <a:lnSpc>
          <a:spcPts val="2200"/>
        </a:lnSpc>
        <a:spcBef>
          <a:spcPct val="0"/>
        </a:spcBef>
        <a:spcAft>
          <a:spcPts val="1100"/>
        </a:spcAft>
        <a:buFont typeface="Arial" pitchFamily="34" charset="0"/>
        <a:buChar char="̶"/>
        <a:defRPr sz="1600">
          <a:solidFill>
            <a:schemeClr val="tx1"/>
          </a:solidFill>
          <a:latin typeface="+mn-lt"/>
          <a:cs typeface="+mn-cs"/>
        </a:defRPr>
      </a:lvl6pPr>
      <a:lvl7pPr marL="1538288" indent="-171450" algn="l" rtl="0" fontAlgn="base">
        <a:lnSpc>
          <a:spcPts val="2200"/>
        </a:lnSpc>
        <a:spcBef>
          <a:spcPct val="0"/>
        </a:spcBef>
        <a:spcAft>
          <a:spcPts val="1100"/>
        </a:spcAft>
        <a:buFont typeface="Arial" pitchFamily="34" charset="0"/>
        <a:buChar char="̶"/>
        <a:defRPr sz="1600">
          <a:solidFill>
            <a:schemeClr val="tx1"/>
          </a:solidFill>
          <a:latin typeface="+mn-lt"/>
          <a:cs typeface="+mn-cs"/>
        </a:defRPr>
      </a:lvl7pPr>
      <a:lvl8pPr marL="1995488" indent="-171450" algn="l" rtl="0" fontAlgn="base">
        <a:lnSpc>
          <a:spcPts val="2200"/>
        </a:lnSpc>
        <a:spcBef>
          <a:spcPct val="0"/>
        </a:spcBef>
        <a:spcAft>
          <a:spcPts val="1100"/>
        </a:spcAft>
        <a:buFont typeface="Arial" pitchFamily="34" charset="0"/>
        <a:buChar char="̶"/>
        <a:defRPr sz="1600">
          <a:solidFill>
            <a:schemeClr val="tx1"/>
          </a:solidFill>
          <a:latin typeface="+mn-lt"/>
          <a:cs typeface="+mn-cs"/>
        </a:defRPr>
      </a:lvl8pPr>
      <a:lvl9pPr marL="2452688" indent="-171450" algn="l" rtl="0" fontAlgn="base">
        <a:lnSpc>
          <a:spcPts val="2200"/>
        </a:lnSpc>
        <a:spcBef>
          <a:spcPct val="0"/>
        </a:spcBef>
        <a:spcAft>
          <a:spcPts val="1100"/>
        </a:spcAft>
        <a:buFont typeface="Arial" pitchFamily="34" charset="0"/>
        <a:buChar char="̶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" descr="Aufmacher_Innen_RGB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6350" y="-9525"/>
            <a:ext cx="9156700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6" descr="PPT_Titel_Kopf+Fuss_innen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6350" y="822325"/>
            <a:ext cx="9156700" cy="60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1546225"/>
            <a:ext cx="7799388" cy="408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0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Key activities set out in Regulation 714/2009 (on cross-border electricity trade, part of the 3rd Internal Energy Market Package)</a:t>
            </a:r>
          </a:p>
          <a:p>
            <a:pPr lvl="1"/>
            <a:r>
              <a:rPr lang="de-DE"/>
              <a:t>Deliver network codes binding to all network users (Comitology)</a:t>
            </a:r>
          </a:p>
          <a:p>
            <a:pPr lvl="1"/>
            <a:r>
              <a:rPr lang="de-DE"/>
              <a:t>Ten-Year Network Development Plan “TYNDP”</a:t>
            </a:r>
          </a:p>
          <a:p>
            <a:pPr lvl="1"/>
            <a:r>
              <a:rPr lang="de-DE"/>
              <a:t>Enable internal market (“market coupling”)</a:t>
            </a:r>
          </a:p>
          <a:p>
            <a:pPr lvl="1"/>
            <a:r>
              <a:rPr lang="de-DE"/>
              <a:t>R&amp;D Roadmap (fully included in EEGI – the SET Plan)</a:t>
            </a:r>
          </a:p>
          <a:p>
            <a:pPr lvl="0"/>
            <a:r>
              <a:rPr lang="de-DE"/>
              <a:t>Through its members deliver the infrastructure to:</a:t>
            </a:r>
          </a:p>
          <a:p>
            <a:pPr lvl="1"/>
            <a:r>
              <a:rPr lang="de-DE"/>
              <a:t>Deliverable markets to function</a:t>
            </a:r>
          </a:p>
          <a:p>
            <a:pPr lvl="1"/>
            <a:r>
              <a:rPr lang="de-DE"/>
              <a:t>Secure energy supply</a:t>
            </a:r>
          </a:p>
          <a:p>
            <a:pPr lvl="1"/>
            <a:r>
              <a:rPr lang="de-DE"/>
              <a:t>Meet climate change objectives with RES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431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ransition spd="med">
    <p:wipe dir="r"/>
  </p:transition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ts val="2200"/>
        </a:lnSpc>
        <a:spcBef>
          <a:spcPct val="0"/>
        </a:spcBef>
        <a:spcAft>
          <a:spcPts val="1100"/>
        </a:spcAft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0500" indent="-188913" algn="l" rtl="0" eaLnBrk="0" fontAlgn="base" hangingPunct="0">
        <a:lnSpc>
          <a:spcPts val="2200"/>
        </a:lnSpc>
        <a:spcBef>
          <a:spcPct val="0"/>
        </a:spcBef>
        <a:spcAft>
          <a:spcPts val="1100"/>
        </a:spcAft>
        <a:buFont typeface="Arial" charset="0"/>
        <a:buChar char="‒"/>
        <a:defRPr sz="1600">
          <a:solidFill>
            <a:schemeClr val="tx1"/>
          </a:solidFill>
          <a:latin typeface="+mn-lt"/>
          <a:ea typeface="+mn-ea"/>
          <a:cs typeface="+mn-cs"/>
        </a:defRPr>
      </a:lvl2pPr>
      <a:lvl3pPr marL="381000" indent="-188913" algn="l" rtl="0" eaLnBrk="0" fontAlgn="base" hangingPunct="0">
        <a:lnSpc>
          <a:spcPts val="2200"/>
        </a:lnSpc>
        <a:spcBef>
          <a:spcPct val="0"/>
        </a:spcBef>
        <a:spcAft>
          <a:spcPts val="1100"/>
        </a:spcAft>
        <a:buFont typeface="Arial" charset="0"/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595313" indent="-209550" algn="l" rtl="0" eaLnBrk="0" fontAlgn="base" hangingPunct="0">
        <a:lnSpc>
          <a:spcPts val="2200"/>
        </a:lnSpc>
        <a:spcBef>
          <a:spcPct val="0"/>
        </a:spcBef>
        <a:spcAft>
          <a:spcPts val="1100"/>
        </a:spcAft>
        <a:buFont typeface="Arial" charset="0"/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825500" indent="-228600" algn="l" rtl="0" eaLnBrk="0" fontAlgn="base" hangingPunct="0">
        <a:lnSpc>
          <a:spcPts val="2200"/>
        </a:lnSpc>
        <a:spcBef>
          <a:spcPct val="0"/>
        </a:spcBef>
        <a:spcAft>
          <a:spcPts val="1100"/>
        </a:spcAft>
        <a:buFont typeface="Arial" charset="0"/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1282700" indent="-228600" algn="l" rtl="0" fontAlgn="base">
        <a:lnSpc>
          <a:spcPts val="2200"/>
        </a:lnSpc>
        <a:spcBef>
          <a:spcPct val="0"/>
        </a:spcBef>
        <a:spcAft>
          <a:spcPts val="1100"/>
        </a:spcAft>
        <a:buFont typeface="Arial" charset="0"/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1739900" indent="-228600" algn="l" rtl="0" fontAlgn="base">
        <a:lnSpc>
          <a:spcPts val="2200"/>
        </a:lnSpc>
        <a:spcBef>
          <a:spcPct val="0"/>
        </a:spcBef>
        <a:spcAft>
          <a:spcPts val="1100"/>
        </a:spcAft>
        <a:buFont typeface="Arial" charset="0"/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2197100" indent="-228600" algn="l" rtl="0" fontAlgn="base">
        <a:lnSpc>
          <a:spcPts val="2200"/>
        </a:lnSpc>
        <a:spcBef>
          <a:spcPct val="0"/>
        </a:spcBef>
        <a:spcAft>
          <a:spcPts val="1100"/>
        </a:spcAft>
        <a:buFont typeface="Arial" charset="0"/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2654300" indent="-228600" algn="l" rtl="0" fontAlgn="base">
        <a:lnSpc>
          <a:spcPts val="2200"/>
        </a:lnSpc>
        <a:spcBef>
          <a:spcPct val="0"/>
        </a:spcBef>
        <a:spcAft>
          <a:spcPts val="1100"/>
        </a:spcAft>
        <a:buFont typeface="Arial" charset="0"/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tsoe.eu/fileadmin/user_upload/_library/publications/entsoe/RG_SOC_CE/131127_Controller_Test_Report.pdf" TargetMode="External"/><Relationship Id="rId2" Type="http://schemas.openxmlformats.org/officeDocument/2006/relationships/hyperlink" Target="https://www.entsoe.eu/publications/system-operations-reports/continental-europe/" TargetMode="External"/><Relationship Id="rId1" Type="http://schemas.openxmlformats.org/officeDocument/2006/relationships/slideLayout" Target="../slideLayouts/slideLayout6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54000" y="758796"/>
            <a:ext cx="8647113" cy="1395468"/>
          </a:xfrm>
        </p:spPr>
        <p:txBody>
          <a:bodyPr>
            <a:normAutofit/>
          </a:bodyPr>
          <a:lstStyle/>
          <a:p>
            <a:r>
              <a:rPr lang="en-US" dirty="0" smtClean="0"/>
              <a:t>ENTSO-E Common Grid Model Exchange Standard (CGMES)</a:t>
            </a:r>
          </a:p>
          <a:p>
            <a:r>
              <a:rPr lang="en-US" dirty="0" smtClean="0"/>
              <a:t>Implementation of the dynamics profile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69498" y="2138946"/>
            <a:ext cx="8647113" cy="1475923"/>
          </a:xfrm>
        </p:spPr>
        <p:txBody>
          <a:bodyPr>
            <a:normAutofit/>
          </a:bodyPr>
          <a:lstStyle/>
          <a:p>
            <a:r>
              <a:rPr lang="en-US" dirty="0" smtClean="0"/>
              <a:t>Kick </a:t>
            </a:r>
            <a:r>
              <a:rPr lang="en-US" dirty="0"/>
              <a:t>off web </a:t>
            </a:r>
            <a:r>
              <a:rPr lang="en-US" dirty="0" smtClean="0"/>
              <a:t>conference with vendors</a:t>
            </a:r>
          </a:p>
          <a:p>
            <a:r>
              <a:rPr lang="en-US" dirty="0" smtClean="0"/>
              <a:t>12 December 2013,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Chavdar Ivanov</a:t>
            </a:r>
          </a:p>
          <a:p>
            <a:r>
              <a:rPr lang="en-US" dirty="0" smtClean="0"/>
              <a:t>Research and Development Senior Advisor</a:t>
            </a:r>
            <a:endParaRPr lang="en-GB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/>
          </p:nvPr>
        </p:nvSpPr>
        <p:spPr bwMode="auto">
          <a:xfrm>
            <a:off x="682624" y="323850"/>
            <a:ext cx="8337389" cy="552450"/>
          </a:xfrm>
          <a:noFill/>
          <a:ln>
            <a:miter lim="800000"/>
            <a:headEnd/>
            <a:tailEnd/>
          </a:ln>
        </p:spPr>
        <p:txBody>
          <a:bodyPr vert="horz"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/>
              <a:t>Next steps</a:t>
            </a:r>
          </a:p>
        </p:txBody>
      </p:sp>
      <p:sp>
        <p:nvSpPr>
          <p:cNvPr id="22531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74137" y="1282754"/>
            <a:ext cx="7991475" cy="4684094"/>
          </a:xfrm>
        </p:spPr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sz="1800" dirty="0" smtClean="0"/>
              <a:t>Pilot to test </a:t>
            </a:r>
            <a:r>
              <a:rPr lang="en-US" sz="1800" dirty="0"/>
              <a:t>the process: VCompIEEEType1, </a:t>
            </a:r>
            <a:r>
              <a:rPr lang="en-US" sz="1800" dirty="0" err="1"/>
              <a:t>ExcSEXS</a:t>
            </a:r>
            <a:r>
              <a:rPr lang="en-US" sz="1800" dirty="0"/>
              <a:t>, ExcIEEEAC1A, ExcIEEEDC1A, ExcIEEEST1A, PssIEEE2B, GovSteam0, </a:t>
            </a:r>
            <a:r>
              <a:rPr lang="en-US" sz="1800" dirty="0" err="1"/>
              <a:t>SynchronousMachineTimeConstantReactance</a:t>
            </a:r>
            <a:endParaRPr lang="en-US" sz="1800" dirty="0" smtClean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800" dirty="0" smtClean="0"/>
              <a:t>Test procedures available by 15 Jan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800" dirty="0" smtClean="0"/>
              <a:t>Test model exported in CGMES by 15 Jan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800" dirty="0" smtClean="0"/>
              <a:t>First comparison of results for the pilot models – last week of Jan </a:t>
            </a:r>
          </a:p>
        </p:txBody>
      </p:sp>
    </p:spTree>
    <p:extLst>
      <p:ext uri="{BB962C8B-B14F-4D97-AF65-F5344CB8AC3E}">
        <p14:creationId xmlns:p14="http://schemas.microsoft.com/office/powerpoint/2010/main" val="186656738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/>
          </p:nvPr>
        </p:nvSpPr>
        <p:spPr bwMode="auto">
          <a:xfrm>
            <a:off x="682625" y="323850"/>
            <a:ext cx="7799388" cy="552450"/>
          </a:xfrm>
          <a:noFill/>
          <a:ln>
            <a:miter lim="800000"/>
            <a:headEnd/>
            <a:tailEnd/>
          </a:ln>
        </p:spPr>
        <p:txBody>
          <a:bodyPr vert="horz"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/>
              <a:t>Agenda</a:t>
            </a:r>
          </a:p>
        </p:txBody>
      </p:sp>
      <p:sp>
        <p:nvSpPr>
          <p:cNvPr id="22531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5134" y="1654713"/>
            <a:ext cx="7991475" cy="3335741"/>
          </a:xfrm>
        </p:spPr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sz="1800" dirty="0" smtClean="0"/>
              <a:t>Information on CGMES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800" dirty="0" smtClean="0"/>
              <a:t>Members of the team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800" dirty="0" smtClean="0"/>
              <a:t>The overall process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800" dirty="0" smtClean="0"/>
              <a:t>What we have available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800" dirty="0"/>
              <a:t>What we </a:t>
            </a:r>
            <a:r>
              <a:rPr lang="en-US" sz="1800" dirty="0" smtClean="0"/>
              <a:t>need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800" dirty="0" smtClean="0"/>
              <a:t>Next steps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800" dirty="0" smtClean="0"/>
              <a:t>Discussion  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54852495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/>
          </p:nvPr>
        </p:nvSpPr>
        <p:spPr bwMode="auto">
          <a:xfrm>
            <a:off x="682625" y="323850"/>
            <a:ext cx="7799388" cy="552450"/>
          </a:xfrm>
          <a:noFill/>
          <a:ln>
            <a:miter lim="800000"/>
            <a:headEnd/>
            <a:tailEnd/>
          </a:ln>
        </p:spPr>
        <p:txBody>
          <a:bodyPr vert="horz"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/>
              <a:t>Information on CGMES</a:t>
            </a:r>
          </a:p>
        </p:txBody>
      </p:sp>
      <p:sp>
        <p:nvSpPr>
          <p:cNvPr id="22531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5134" y="1654713"/>
            <a:ext cx="7991475" cy="3335741"/>
          </a:xfrm>
        </p:spPr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sz="1800" dirty="0" smtClean="0"/>
              <a:t>The ENTSO-E Common Grid Model Exchange Standard (CGMES) – based on draft IEC CIM 16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800" dirty="0" smtClean="0"/>
              <a:t>Now in final approval stage – decision expected on 18 Dec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800" dirty="0" smtClean="0"/>
              <a:t>ENTSO-E discussed conformity process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800" dirty="0" smtClean="0"/>
              <a:t>IOP 2014 – planned (14 July 2014) 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79838332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/>
          </p:nvPr>
        </p:nvSpPr>
        <p:spPr bwMode="auto">
          <a:xfrm>
            <a:off x="682625" y="323850"/>
            <a:ext cx="7799388" cy="552450"/>
          </a:xfrm>
          <a:noFill/>
          <a:ln>
            <a:miter lim="800000"/>
            <a:headEnd/>
            <a:tailEnd/>
          </a:ln>
        </p:spPr>
        <p:txBody>
          <a:bodyPr vert="horz"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/>
              <a:t>Members of the team – vendors (persons for the email list)</a:t>
            </a:r>
          </a:p>
        </p:txBody>
      </p:sp>
      <p:sp>
        <p:nvSpPr>
          <p:cNvPr id="22531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5134" y="1654713"/>
            <a:ext cx="7991475" cy="3335741"/>
          </a:xfrm>
        </p:spPr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sz="1800" dirty="0" smtClean="0"/>
              <a:t>Power Factory: Christoph Schmid, </a:t>
            </a:r>
            <a:r>
              <a:rPr lang="en-US" sz="1800" dirty="0"/>
              <a:t>Richard Lincoln, Stefan </a:t>
            </a:r>
            <a:r>
              <a:rPr lang="en-US" sz="1800" dirty="0" err="1"/>
              <a:t>Weigel</a:t>
            </a:r>
            <a:r>
              <a:rPr lang="en-US" sz="1800" dirty="0"/>
              <a:t> </a:t>
            </a:r>
            <a:endParaRPr lang="en-US" sz="1800" dirty="0" smtClean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800" dirty="0" err="1" smtClean="0"/>
              <a:t>Eurostag</a:t>
            </a:r>
            <a:r>
              <a:rPr lang="en-US" sz="1800" dirty="0" smtClean="0"/>
              <a:t>: Christian Merckx, Emilie Milin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800" dirty="0" smtClean="0"/>
              <a:t>SICRE: Roberto </a:t>
            </a:r>
            <a:r>
              <a:rPr lang="en-US" sz="1800" dirty="0" err="1" smtClean="0"/>
              <a:t>Zacheo</a:t>
            </a:r>
            <a:r>
              <a:rPr lang="en-US" sz="1800" dirty="0" smtClean="0"/>
              <a:t>, Ferdinando Parma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800" dirty="0" err="1" smtClean="0"/>
              <a:t>Neplan</a:t>
            </a:r>
            <a:r>
              <a:rPr lang="en-US" sz="1800" dirty="0" smtClean="0"/>
              <a:t>: Giatgen Cott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800" dirty="0" smtClean="0"/>
              <a:t>PSS/ODMS, PSS/E, </a:t>
            </a:r>
            <a:r>
              <a:rPr lang="en-US" sz="1800" dirty="0" err="1" smtClean="0"/>
              <a:t>Netomac</a:t>
            </a:r>
            <a:r>
              <a:rPr lang="en-US" sz="1800" dirty="0" smtClean="0"/>
              <a:t>: Sam </a:t>
            </a:r>
            <a:r>
              <a:rPr lang="en-US" sz="1800" dirty="0" err="1" smtClean="0"/>
              <a:t>Philipson</a:t>
            </a:r>
            <a:r>
              <a:rPr lang="en-US" sz="1800" dirty="0" smtClean="0"/>
              <a:t>, Charles Dubose, Michael Ford, Olaf </a:t>
            </a:r>
            <a:r>
              <a:rPr lang="en-US" sz="1800" dirty="0" err="1" smtClean="0"/>
              <a:t>Ruhle</a:t>
            </a:r>
            <a:r>
              <a:rPr lang="en-US" sz="1800" dirty="0" smtClean="0"/>
              <a:t>, Jay </a:t>
            </a:r>
            <a:r>
              <a:rPr lang="en-US" sz="1800" dirty="0" err="1" smtClean="0"/>
              <a:t>Senthil</a:t>
            </a:r>
            <a:endParaRPr lang="en-US" sz="1800" dirty="0" smtClean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800" dirty="0" smtClean="0"/>
              <a:t>CEPS tool: </a:t>
            </a:r>
            <a:r>
              <a:rPr lang="en-US" sz="1800" dirty="0" err="1" smtClean="0"/>
              <a:t>Karel</a:t>
            </a:r>
            <a:r>
              <a:rPr lang="en-US" sz="1800" dirty="0" smtClean="0"/>
              <a:t> </a:t>
            </a:r>
            <a:r>
              <a:rPr lang="en-US" sz="1800" dirty="0" err="1" smtClean="0"/>
              <a:t>Maslo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0519712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/>
          </p:nvPr>
        </p:nvSpPr>
        <p:spPr bwMode="auto">
          <a:xfrm>
            <a:off x="682624" y="323850"/>
            <a:ext cx="8337389" cy="552450"/>
          </a:xfrm>
          <a:noFill/>
          <a:ln>
            <a:miter lim="800000"/>
            <a:headEnd/>
            <a:tailEnd/>
          </a:ln>
        </p:spPr>
        <p:txBody>
          <a:bodyPr vert="horz"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/>
              <a:t>Members of the team – TSOs (persons for the email list)</a:t>
            </a:r>
          </a:p>
        </p:txBody>
      </p:sp>
      <p:sp>
        <p:nvSpPr>
          <p:cNvPr id="22531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74137" y="1282754"/>
            <a:ext cx="7991475" cy="4684094"/>
          </a:xfrm>
        </p:spPr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sz="1800" dirty="0" smtClean="0"/>
              <a:t>Hans Abildgaard (Energinet.dk)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800" dirty="0" smtClean="0"/>
              <a:t>Walter Sattinger (</a:t>
            </a:r>
            <a:r>
              <a:rPr lang="en-US" sz="1800" dirty="0" err="1" smtClean="0"/>
              <a:t>swissgrid</a:t>
            </a:r>
            <a:r>
              <a:rPr lang="en-US" sz="1800" dirty="0" smtClean="0"/>
              <a:t>)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800" dirty="0" smtClean="0"/>
              <a:t>Adriano Gubernali (Terna)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800" dirty="0" smtClean="0"/>
              <a:t>Luca Bonuglia (Terna)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800" dirty="0" smtClean="0"/>
              <a:t>Eckhard Grebe (</a:t>
            </a:r>
            <a:r>
              <a:rPr lang="en-US" sz="1800" dirty="0" err="1" smtClean="0"/>
              <a:t>Amprion</a:t>
            </a:r>
            <a:r>
              <a:rPr lang="en-US" sz="1800" dirty="0" smtClean="0"/>
              <a:t>)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800" dirty="0" smtClean="0"/>
              <a:t>Sergio Martinez (REE)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800" dirty="0" smtClean="0"/>
              <a:t>Oana Stanescu (</a:t>
            </a:r>
            <a:r>
              <a:rPr lang="en-US" sz="1800" dirty="0" err="1" smtClean="0"/>
              <a:t>Transelectrica</a:t>
            </a:r>
            <a:r>
              <a:rPr lang="en-US" sz="1800" dirty="0" smtClean="0"/>
              <a:t>)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800" dirty="0" smtClean="0"/>
              <a:t>Georgi Bozukov (ESO)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800" dirty="0" smtClean="0"/>
              <a:t>Vladimir Milic (EMS)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800" dirty="0"/>
              <a:t>Philippe </a:t>
            </a:r>
            <a:r>
              <a:rPr lang="en-US" sz="1800" dirty="0" err="1" smtClean="0"/>
              <a:t>Carpentier</a:t>
            </a:r>
            <a:r>
              <a:rPr lang="en-US" sz="1800" dirty="0"/>
              <a:t>, Alexandre </a:t>
            </a:r>
            <a:r>
              <a:rPr lang="en-US" sz="1800" dirty="0" err="1" smtClean="0"/>
              <a:t>Parisot</a:t>
            </a:r>
            <a:r>
              <a:rPr lang="en-US" sz="1800" dirty="0" smtClean="0"/>
              <a:t>, Gabriel </a:t>
            </a:r>
            <a:r>
              <a:rPr lang="en-US" sz="1800" dirty="0" err="1" smtClean="0"/>
              <a:t>Bareux</a:t>
            </a:r>
            <a:r>
              <a:rPr lang="en-US" sz="1800" dirty="0" smtClean="0"/>
              <a:t> (RTE)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800" dirty="0" err="1"/>
              <a:t>Stylianos</a:t>
            </a:r>
            <a:r>
              <a:rPr lang="en-US" sz="1800" dirty="0"/>
              <a:t> </a:t>
            </a:r>
            <a:r>
              <a:rPr lang="en-US" sz="1800" dirty="0" smtClean="0"/>
              <a:t>Kromlidis (National Grid) – corresponding member</a:t>
            </a:r>
          </a:p>
          <a:p>
            <a:pPr lvl="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6145160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/>
          </p:nvPr>
        </p:nvSpPr>
        <p:spPr bwMode="auto">
          <a:xfrm>
            <a:off x="682624" y="323850"/>
            <a:ext cx="8337389" cy="552450"/>
          </a:xfrm>
          <a:noFill/>
          <a:ln>
            <a:miter lim="800000"/>
            <a:headEnd/>
            <a:tailEnd/>
          </a:ln>
        </p:spPr>
        <p:txBody>
          <a:bodyPr vert="horz"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/>
              <a:t>Members of the team – ENTSO-E Secretariat (persons for the email list)</a:t>
            </a:r>
          </a:p>
        </p:txBody>
      </p:sp>
      <p:sp>
        <p:nvSpPr>
          <p:cNvPr id="22531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74137" y="1282754"/>
            <a:ext cx="7991475" cy="4684094"/>
          </a:xfrm>
        </p:spPr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sz="1800" dirty="0" smtClean="0"/>
              <a:t>Chavdar Ivanov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800" dirty="0" smtClean="0"/>
              <a:t>Wim Ivens</a:t>
            </a:r>
          </a:p>
          <a:p>
            <a:pPr lvl="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429278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/>
          </p:nvPr>
        </p:nvSpPr>
        <p:spPr bwMode="auto">
          <a:xfrm>
            <a:off x="682624" y="323850"/>
            <a:ext cx="8337389" cy="552450"/>
          </a:xfrm>
          <a:noFill/>
          <a:ln>
            <a:miter lim="800000"/>
            <a:headEnd/>
            <a:tailEnd/>
          </a:ln>
        </p:spPr>
        <p:txBody>
          <a:bodyPr vert="horz"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/>
              <a:t>The overall process</a:t>
            </a:r>
          </a:p>
        </p:txBody>
      </p:sp>
      <p:sp>
        <p:nvSpPr>
          <p:cNvPr id="22531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74137" y="1282754"/>
            <a:ext cx="7991475" cy="4684094"/>
          </a:xfrm>
        </p:spPr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sz="1800" dirty="0" smtClean="0"/>
              <a:t>Models were grouped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800" dirty="0" smtClean="0"/>
              <a:t>Monthly schedule defined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800" dirty="0" smtClean="0"/>
              <a:t>All vendors – implement, run the tests and post the results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800" dirty="0" smtClean="0"/>
              <a:t>Secretariat merge the results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800" dirty="0" smtClean="0"/>
              <a:t>All assess the charts if the results are OK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800" dirty="0" smtClean="0"/>
              <a:t>The results are documented in an Implementation guide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800" dirty="0" smtClean="0"/>
              <a:t>The “typical values” for all attributes are updated in the UML</a:t>
            </a:r>
          </a:p>
          <a:p>
            <a:pPr lvl="0">
              <a:buFont typeface="Arial" panose="020B0604020202020204" pitchFamily="34" charset="0"/>
              <a:buChar char="•"/>
            </a:pPr>
            <a:endParaRPr lang="en-US" sz="18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800" dirty="0" smtClean="0"/>
              <a:t>If the results of the tests are not OK due to problems in the dynamics profile (in case of profile issues)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1800" dirty="0" smtClean="0"/>
              <a:t>Description of a standard model can be updated, but no UML structural changes should be applied  </a:t>
            </a:r>
          </a:p>
          <a:p>
            <a:pPr lvl="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5044850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/>
          </p:nvPr>
        </p:nvSpPr>
        <p:spPr bwMode="auto">
          <a:xfrm>
            <a:off x="682624" y="323850"/>
            <a:ext cx="8337389" cy="552450"/>
          </a:xfrm>
          <a:noFill/>
          <a:ln>
            <a:miter lim="800000"/>
            <a:headEnd/>
            <a:tailEnd/>
          </a:ln>
        </p:spPr>
        <p:txBody>
          <a:bodyPr vert="horz"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/>
              <a:t>What we have available</a:t>
            </a:r>
          </a:p>
        </p:txBody>
      </p:sp>
      <p:sp>
        <p:nvSpPr>
          <p:cNvPr id="22531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74137" y="1282754"/>
            <a:ext cx="7991475" cy="4684094"/>
          </a:xfrm>
        </p:spPr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sz="1800" dirty="0" smtClean="0"/>
              <a:t>ENTSO-E WG SPD report : </a:t>
            </a:r>
            <a:r>
              <a:rPr lang="en-IE" sz="1800" u="sng" dirty="0">
                <a:hlinkClick r:id="rId2"/>
              </a:rPr>
              <a:t>https://www.entsoe.eu/publications/system-operations-reports/continental-europe</a:t>
            </a:r>
            <a:r>
              <a:rPr lang="en-IE" sz="1800" u="sng" dirty="0" smtClean="0">
                <a:hlinkClick r:id="rId2"/>
              </a:rPr>
              <a:t>/</a:t>
            </a:r>
            <a:r>
              <a:rPr lang="en-IE" sz="1800" u="sng" dirty="0" smtClean="0"/>
              <a:t>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800" dirty="0">
                <a:hlinkClick r:id="rId3"/>
              </a:rPr>
              <a:t>https://www.entsoe.eu/fileadmin/user_upload/_</a:t>
            </a:r>
            <a:r>
              <a:rPr lang="en-US" sz="1800" dirty="0" smtClean="0">
                <a:hlinkClick r:id="rId3"/>
              </a:rPr>
              <a:t>library/publications/entsoe/RG_SOC_CE/131127_Controller_Test_Report.pdf</a:t>
            </a:r>
            <a:r>
              <a:rPr lang="en-US" sz="1800" dirty="0" smtClean="0"/>
              <a:t> </a:t>
            </a:r>
          </a:p>
          <a:p>
            <a:pPr lvl="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800" dirty="0" smtClean="0"/>
              <a:t>The documentation of the Dynamics profile of the CGMES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800" dirty="0" smtClean="0"/>
              <a:t>Test model used by WG SDP and available to vendors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800" dirty="0" smtClean="0"/>
              <a:t>Test procedures from the IOP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7168967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/>
          </p:nvPr>
        </p:nvSpPr>
        <p:spPr bwMode="auto">
          <a:xfrm>
            <a:off x="682624" y="323850"/>
            <a:ext cx="8337389" cy="552450"/>
          </a:xfrm>
          <a:noFill/>
          <a:ln>
            <a:miter lim="800000"/>
            <a:headEnd/>
            <a:tailEnd/>
          </a:ln>
        </p:spPr>
        <p:txBody>
          <a:bodyPr vert="horz"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/>
              <a:t>What we need</a:t>
            </a:r>
          </a:p>
        </p:txBody>
      </p:sp>
      <p:sp>
        <p:nvSpPr>
          <p:cNvPr id="22531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74137" y="1282754"/>
            <a:ext cx="7991475" cy="4684094"/>
          </a:xfrm>
        </p:spPr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sz="1800" dirty="0" smtClean="0"/>
              <a:t>The precise test procedures (1-2 tests + the description of what simulations are run; solution settings, simulation step, </a:t>
            </a:r>
            <a:r>
              <a:rPr lang="en-US" sz="1800" dirty="0" err="1" smtClean="0"/>
              <a:t>etc</a:t>
            </a:r>
            <a:r>
              <a:rPr lang="en-US" sz="1800" dirty="0" smtClean="0"/>
              <a:t> should be defined)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800" dirty="0" smtClean="0"/>
              <a:t>Test model in CGMES v2.4.13 (The base case model used by WG SPD should be exported and documented)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800" dirty="0" err="1" smtClean="0"/>
              <a:t>xls</a:t>
            </a:r>
            <a:r>
              <a:rPr lang="en-US" sz="1800" dirty="0" smtClean="0"/>
              <a:t> templates to collect the results from the simulations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800" dirty="0" smtClean="0"/>
              <a:t>A template of the Implementation guide so that we can document step by step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6180093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1_Standard Master">
  <a:themeElements>
    <a:clrScheme name="01_Standard Master 1">
      <a:dk1>
        <a:srgbClr val="000000"/>
      </a:dk1>
      <a:lt1>
        <a:srgbClr val="FFFFFF"/>
      </a:lt1>
      <a:dk2>
        <a:srgbClr val="201B72"/>
      </a:dk2>
      <a:lt2>
        <a:srgbClr val="AEAFB2"/>
      </a:lt2>
      <a:accent1>
        <a:srgbClr val="62559A"/>
      </a:accent1>
      <a:accent2>
        <a:srgbClr val="FBC100"/>
      </a:accent2>
      <a:accent3>
        <a:srgbClr val="FFFFFF"/>
      </a:accent3>
      <a:accent4>
        <a:srgbClr val="000000"/>
      </a:accent4>
      <a:accent5>
        <a:srgbClr val="B7B4CA"/>
      </a:accent5>
      <a:accent6>
        <a:srgbClr val="E3AF00"/>
      </a:accent6>
      <a:hlink>
        <a:srgbClr val="8379B5"/>
      </a:hlink>
      <a:folHlink>
        <a:srgbClr val="A4A1CE"/>
      </a:folHlink>
    </a:clrScheme>
    <a:fontScheme name="01_Standard 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01_Standard Master 1">
        <a:dk1>
          <a:srgbClr val="000000"/>
        </a:dk1>
        <a:lt1>
          <a:srgbClr val="FFFFFF"/>
        </a:lt1>
        <a:dk2>
          <a:srgbClr val="201B72"/>
        </a:dk2>
        <a:lt2>
          <a:srgbClr val="AEAFB2"/>
        </a:lt2>
        <a:accent1>
          <a:srgbClr val="62559A"/>
        </a:accent1>
        <a:accent2>
          <a:srgbClr val="FBC100"/>
        </a:accent2>
        <a:accent3>
          <a:srgbClr val="FFFFFF"/>
        </a:accent3>
        <a:accent4>
          <a:srgbClr val="000000"/>
        </a:accent4>
        <a:accent5>
          <a:srgbClr val="B7B4CA"/>
        </a:accent5>
        <a:accent6>
          <a:srgbClr val="E3AF00"/>
        </a:accent6>
        <a:hlink>
          <a:srgbClr val="8379B5"/>
        </a:hlink>
        <a:folHlink>
          <a:srgbClr val="A4A1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Benutzerdefiniertes Design 1">
      <a:dk1>
        <a:srgbClr val="000000"/>
      </a:dk1>
      <a:lt1>
        <a:srgbClr val="FFFFFF"/>
      </a:lt1>
      <a:dk2>
        <a:srgbClr val="201B72"/>
      </a:dk2>
      <a:lt2>
        <a:srgbClr val="AEAFB2"/>
      </a:lt2>
      <a:accent1>
        <a:srgbClr val="62559A"/>
      </a:accent1>
      <a:accent2>
        <a:srgbClr val="FBC100"/>
      </a:accent2>
      <a:accent3>
        <a:srgbClr val="FFFFFF"/>
      </a:accent3>
      <a:accent4>
        <a:srgbClr val="000000"/>
      </a:accent4>
      <a:accent5>
        <a:srgbClr val="B7B4CA"/>
      </a:accent5>
      <a:accent6>
        <a:srgbClr val="E3AF00"/>
      </a:accent6>
      <a:hlink>
        <a:srgbClr val="8379B5"/>
      </a:hlink>
      <a:folHlink>
        <a:srgbClr val="A4A1CE"/>
      </a:folHlink>
    </a:clrScheme>
    <a:fontScheme name="Benutzerdefiniertes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201B72"/>
        </a:dk2>
        <a:lt2>
          <a:srgbClr val="AEAFB2"/>
        </a:lt2>
        <a:accent1>
          <a:srgbClr val="62559A"/>
        </a:accent1>
        <a:accent2>
          <a:srgbClr val="FBC100"/>
        </a:accent2>
        <a:accent3>
          <a:srgbClr val="FFFFFF"/>
        </a:accent3>
        <a:accent4>
          <a:srgbClr val="000000"/>
        </a:accent4>
        <a:accent5>
          <a:srgbClr val="B7B4CA"/>
        </a:accent5>
        <a:accent6>
          <a:srgbClr val="E3AF00"/>
        </a:accent6>
        <a:hlink>
          <a:srgbClr val="8379B5"/>
        </a:hlink>
        <a:folHlink>
          <a:srgbClr val="A4A1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enutzerdefiniertes Design">
  <a:themeElements>
    <a:clrScheme name="Benutzerdefiniertes Design 1">
      <a:dk1>
        <a:srgbClr val="000000"/>
      </a:dk1>
      <a:lt1>
        <a:srgbClr val="FFFFFF"/>
      </a:lt1>
      <a:dk2>
        <a:srgbClr val="201B72"/>
      </a:dk2>
      <a:lt2>
        <a:srgbClr val="AEAFB2"/>
      </a:lt2>
      <a:accent1>
        <a:srgbClr val="62559A"/>
      </a:accent1>
      <a:accent2>
        <a:srgbClr val="FBC100"/>
      </a:accent2>
      <a:accent3>
        <a:srgbClr val="FFFFFF"/>
      </a:accent3>
      <a:accent4>
        <a:srgbClr val="000000"/>
      </a:accent4>
      <a:accent5>
        <a:srgbClr val="B7B4CA"/>
      </a:accent5>
      <a:accent6>
        <a:srgbClr val="E3AF00"/>
      </a:accent6>
      <a:hlink>
        <a:srgbClr val="8379B5"/>
      </a:hlink>
      <a:folHlink>
        <a:srgbClr val="A4A1CE"/>
      </a:folHlink>
    </a:clrScheme>
    <a:fontScheme name="Benutzerdefiniertes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201B72"/>
        </a:dk2>
        <a:lt2>
          <a:srgbClr val="AEAFB2"/>
        </a:lt2>
        <a:accent1>
          <a:srgbClr val="62559A"/>
        </a:accent1>
        <a:accent2>
          <a:srgbClr val="FBC100"/>
        </a:accent2>
        <a:accent3>
          <a:srgbClr val="FFFFFF"/>
        </a:accent3>
        <a:accent4>
          <a:srgbClr val="000000"/>
        </a:accent4>
        <a:accent5>
          <a:srgbClr val="B7B4CA"/>
        </a:accent5>
        <a:accent6>
          <a:srgbClr val="E3AF00"/>
        </a:accent6>
        <a:hlink>
          <a:srgbClr val="8379B5"/>
        </a:hlink>
        <a:folHlink>
          <a:srgbClr val="A4A1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enutzerdefiniertes Design">
  <a:themeElements>
    <a:clrScheme name="Benutzerdefiniertes Design 1">
      <a:dk1>
        <a:srgbClr val="000000"/>
      </a:dk1>
      <a:lt1>
        <a:srgbClr val="FFFFFF"/>
      </a:lt1>
      <a:dk2>
        <a:srgbClr val="201B72"/>
      </a:dk2>
      <a:lt2>
        <a:srgbClr val="AEAFB2"/>
      </a:lt2>
      <a:accent1>
        <a:srgbClr val="62559A"/>
      </a:accent1>
      <a:accent2>
        <a:srgbClr val="FBC100"/>
      </a:accent2>
      <a:accent3>
        <a:srgbClr val="FFFFFF"/>
      </a:accent3>
      <a:accent4>
        <a:srgbClr val="000000"/>
      </a:accent4>
      <a:accent5>
        <a:srgbClr val="B7B4CA"/>
      </a:accent5>
      <a:accent6>
        <a:srgbClr val="E3AF00"/>
      </a:accent6>
      <a:hlink>
        <a:srgbClr val="8379B5"/>
      </a:hlink>
      <a:folHlink>
        <a:srgbClr val="A4A1CE"/>
      </a:folHlink>
    </a:clrScheme>
    <a:fontScheme name="Benutzerdefiniertes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201B72"/>
        </a:dk2>
        <a:lt2>
          <a:srgbClr val="AEAFB2"/>
        </a:lt2>
        <a:accent1>
          <a:srgbClr val="62559A"/>
        </a:accent1>
        <a:accent2>
          <a:srgbClr val="FBC100"/>
        </a:accent2>
        <a:accent3>
          <a:srgbClr val="FFFFFF"/>
        </a:accent3>
        <a:accent4>
          <a:srgbClr val="000000"/>
        </a:accent4>
        <a:accent5>
          <a:srgbClr val="B7B4CA"/>
        </a:accent5>
        <a:accent6>
          <a:srgbClr val="E3AF00"/>
        </a:accent6>
        <a:hlink>
          <a:srgbClr val="8379B5"/>
        </a:hlink>
        <a:folHlink>
          <a:srgbClr val="A4A1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Benutzerdefiniertes Design">
  <a:themeElements>
    <a:clrScheme name="Benutzerdefiniertes Design 1">
      <a:dk1>
        <a:srgbClr val="000000"/>
      </a:dk1>
      <a:lt1>
        <a:srgbClr val="FFFFFF"/>
      </a:lt1>
      <a:dk2>
        <a:srgbClr val="201B72"/>
      </a:dk2>
      <a:lt2>
        <a:srgbClr val="AEAFB2"/>
      </a:lt2>
      <a:accent1>
        <a:srgbClr val="62559A"/>
      </a:accent1>
      <a:accent2>
        <a:srgbClr val="FBC100"/>
      </a:accent2>
      <a:accent3>
        <a:srgbClr val="FFFFFF"/>
      </a:accent3>
      <a:accent4>
        <a:srgbClr val="000000"/>
      </a:accent4>
      <a:accent5>
        <a:srgbClr val="B7B4CA"/>
      </a:accent5>
      <a:accent6>
        <a:srgbClr val="E3AF00"/>
      </a:accent6>
      <a:hlink>
        <a:srgbClr val="8379B5"/>
      </a:hlink>
      <a:folHlink>
        <a:srgbClr val="A4A1CE"/>
      </a:folHlink>
    </a:clrScheme>
    <a:fontScheme name="Benutzerdefiniertes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201B72"/>
        </a:dk2>
        <a:lt2>
          <a:srgbClr val="AEAFB2"/>
        </a:lt2>
        <a:accent1>
          <a:srgbClr val="62559A"/>
        </a:accent1>
        <a:accent2>
          <a:srgbClr val="FBC100"/>
        </a:accent2>
        <a:accent3>
          <a:srgbClr val="FFFFFF"/>
        </a:accent3>
        <a:accent4>
          <a:srgbClr val="000000"/>
        </a:accent4>
        <a:accent5>
          <a:srgbClr val="B7B4CA"/>
        </a:accent5>
        <a:accent6>
          <a:srgbClr val="E3AF00"/>
        </a:accent6>
        <a:hlink>
          <a:srgbClr val="8379B5"/>
        </a:hlink>
        <a:folHlink>
          <a:srgbClr val="A4A1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Standard Master">
  <a:themeElements>
    <a:clrScheme name="01_Standard Master 1">
      <a:dk1>
        <a:srgbClr val="000000"/>
      </a:dk1>
      <a:lt1>
        <a:srgbClr val="FFFFFF"/>
      </a:lt1>
      <a:dk2>
        <a:srgbClr val="201B72"/>
      </a:dk2>
      <a:lt2>
        <a:srgbClr val="AEAFB2"/>
      </a:lt2>
      <a:accent1>
        <a:srgbClr val="62559A"/>
      </a:accent1>
      <a:accent2>
        <a:srgbClr val="FBC100"/>
      </a:accent2>
      <a:accent3>
        <a:srgbClr val="FFFFFF"/>
      </a:accent3>
      <a:accent4>
        <a:srgbClr val="000000"/>
      </a:accent4>
      <a:accent5>
        <a:srgbClr val="B7B4CA"/>
      </a:accent5>
      <a:accent6>
        <a:srgbClr val="E3AF00"/>
      </a:accent6>
      <a:hlink>
        <a:srgbClr val="8379B5"/>
      </a:hlink>
      <a:folHlink>
        <a:srgbClr val="A4A1CE"/>
      </a:folHlink>
    </a:clrScheme>
    <a:fontScheme name="01_Standard Master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1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1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01_Standard Master 1">
        <a:dk1>
          <a:srgbClr val="000000"/>
        </a:dk1>
        <a:lt1>
          <a:srgbClr val="FFFFFF"/>
        </a:lt1>
        <a:dk2>
          <a:srgbClr val="201B72"/>
        </a:dk2>
        <a:lt2>
          <a:srgbClr val="AEAFB2"/>
        </a:lt2>
        <a:accent1>
          <a:srgbClr val="62559A"/>
        </a:accent1>
        <a:accent2>
          <a:srgbClr val="FBC100"/>
        </a:accent2>
        <a:accent3>
          <a:srgbClr val="FFFFFF"/>
        </a:accent3>
        <a:accent4>
          <a:srgbClr val="000000"/>
        </a:accent4>
        <a:accent5>
          <a:srgbClr val="B7B4CA"/>
        </a:accent5>
        <a:accent6>
          <a:srgbClr val="E3AF00"/>
        </a:accent6>
        <a:hlink>
          <a:srgbClr val="8379B5"/>
        </a:hlink>
        <a:folHlink>
          <a:srgbClr val="A4A1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D8C7ED58513F44BEC18C6B6AA9D05F" ma:contentTypeVersion="14" ma:contentTypeDescription="Create a new document." ma:contentTypeScope="" ma:versionID="112d8cf0b891fdf5a43358100fcc473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9b2fab02512817938390912e41065f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2BE9B770-DE87-43A2-B27F-4A2401F8200F}"/>
</file>

<file path=customXml/itemProps2.xml><?xml version="1.0" encoding="utf-8"?>
<ds:datastoreItem xmlns:ds="http://schemas.openxmlformats.org/officeDocument/2006/customXml" ds:itemID="{49C365A8-8682-495D-910F-41A9FEF84070}"/>
</file>

<file path=customXml/itemProps3.xml><?xml version="1.0" encoding="utf-8"?>
<ds:datastoreItem xmlns:ds="http://schemas.openxmlformats.org/officeDocument/2006/customXml" ds:itemID="{CF670114-DDEF-42F3-9E76-3475A31CB39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7692</TotalTime>
  <Words>545</Words>
  <Application>Microsoft Office PowerPoint</Application>
  <PresentationFormat>On-screen Show (4:3)</PresentationFormat>
  <Paragraphs>71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01_Standard Master</vt:lpstr>
      <vt:lpstr>Benutzerdefiniertes Design</vt:lpstr>
      <vt:lpstr>1_Benutzerdefiniertes Design</vt:lpstr>
      <vt:lpstr>2_Benutzerdefiniertes Design</vt:lpstr>
      <vt:lpstr>3_Benutzerdefiniertes Design</vt:lpstr>
      <vt:lpstr>2_Standard Master</vt:lpstr>
      <vt:lpstr>PowerPoint Presentation</vt:lpstr>
      <vt:lpstr>Agenda</vt:lpstr>
      <vt:lpstr>Information on CGMES</vt:lpstr>
      <vt:lpstr>Members of the team – vendors (persons for the email list)</vt:lpstr>
      <vt:lpstr>Members of the team – TSOs (persons for the email list)</vt:lpstr>
      <vt:lpstr>Members of the team – ENTSO-E Secretariat (persons for the email list)</vt:lpstr>
      <vt:lpstr>The overall process</vt:lpstr>
      <vt:lpstr>What we have available</vt:lpstr>
      <vt:lpstr>What we need</vt:lpstr>
      <vt:lpstr>Next steps</vt:lpstr>
    </vt:vector>
  </TitlesOfParts>
  <Company>Visuelle Kommunikation &amp; Illustration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Markus Oswald</dc:creator>
  <cp:lastModifiedBy>Chavdar Ivanov</cp:lastModifiedBy>
  <cp:revision>449</cp:revision>
  <cp:lastPrinted>2011-03-21T10:08:26Z</cp:lastPrinted>
  <dcterms:created xsi:type="dcterms:W3CDTF">2010-04-17T15:09:07Z</dcterms:created>
  <dcterms:modified xsi:type="dcterms:W3CDTF">2013-12-13T10:36:38Z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0x0101003BD8C7ED58513F44BEC18C6B6AA9D05F</vt:lpwstr>
  </property>
</Properties>
</file>